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4"/>
    <p:sldMasterId id="2147483669" r:id="rId5"/>
  </p:sldMasterIdLst>
  <p:notesMasterIdLst>
    <p:notesMasterId r:id="rId8"/>
  </p:notesMasterIdLst>
  <p:sldIdLst>
    <p:sldId id="256" r:id="rId6"/>
    <p:sldId id="274" r:id="rId7"/>
  </p:sldIdLst>
  <p:sldSz cx="7559675" cy="10439400"/>
  <p:notesSz cx="6735763" cy="9866313"/>
  <p:embeddedFontLst>
    <p:embeddedFont>
      <p:font typeface="りいクッキーお試し R" panose="020B0600070205080204" charset="-128"/>
      <p:regular r:id="rId9"/>
    </p:embeddedFont>
    <p:embeddedFont>
      <p:font typeface="Paytone One" panose="020B0600070205080204" charset="0"/>
      <p:regular r:id="rId10"/>
    </p:embeddedFont>
    <p:embeddedFont>
      <p:font typeface="メイリオ" panose="020B0604030504040204" pitchFamily="50" charset="-128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747775"/>
          </p15:clr>
        </p15:guide>
        <p15:guide id="2" pos="2381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9A8DA2-4DF7-42E5-9474-2727558F544D}">
  <a:tblStyle styleId="{C49A8DA2-4DF7-42E5-9474-2727558F54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8"/>
    <p:restoredTop sz="94626"/>
  </p:normalViewPr>
  <p:slideViewPr>
    <p:cSldViewPr snapToGrid="0">
      <p:cViewPr varScale="1">
        <p:scale>
          <a:sx n="51" d="100"/>
          <a:sy n="51" d="100"/>
        </p:scale>
        <p:origin x="2429" y="67"/>
      </p:cViewPr>
      <p:guideLst>
        <p:guide orient="horz" pos="328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28825" y="739775"/>
            <a:ext cx="2678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ddc062161_2_7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25ddc062161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28825" y="739775"/>
            <a:ext cx="2678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ddc062161_2_7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25ddc062161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28825" y="739775"/>
            <a:ext cx="2678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62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12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00" y="1511211"/>
            <a:ext cx="7044288" cy="41660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99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99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99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99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99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99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99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99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99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694" y="5752224"/>
            <a:ext cx="7044288" cy="1608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1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1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1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1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1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1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1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1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15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488" y="9464604"/>
            <a:ext cx="453630" cy="7988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3" name="Google Shape;13;p2"/>
          <p:cNvSpPr/>
          <p:nvPr/>
        </p:nvSpPr>
        <p:spPr>
          <a:xfrm>
            <a:off x="-299463" y="8275974"/>
            <a:ext cx="2799989" cy="3176157"/>
          </a:xfrm>
          <a:custGeom>
            <a:avLst/>
            <a:gdLst/>
            <a:ahLst/>
            <a:cxnLst/>
            <a:rect l="l" t="t" r="r" b="b"/>
            <a:pathLst>
              <a:path w="3344986" h="1545575" extrusionOk="0">
                <a:moveTo>
                  <a:pt x="0" y="0"/>
                </a:moveTo>
                <a:lnTo>
                  <a:pt x="3344986" y="0"/>
                </a:lnTo>
                <a:lnTo>
                  <a:pt x="3344986" y="1545575"/>
                </a:lnTo>
                <a:lnTo>
                  <a:pt x="0" y="1545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" name="Google Shape;14;p2"/>
          <p:cNvSpPr/>
          <p:nvPr/>
        </p:nvSpPr>
        <p:spPr>
          <a:xfrm rot="8189855">
            <a:off x="6718523" y="5979240"/>
            <a:ext cx="370326" cy="1955154"/>
          </a:xfrm>
          <a:custGeom>
            <a:avLst/>
            <a:gdLst/>
            <a:ahLst/>
            <a:cxnLst/>
            <a:rect l="l" t="t" r="r" b="b"/>
            <a:pathLst>
              <a:path w="827794" h="1780203" extrusionOk="0">
                <a:moveTo>
                  <a:pt x="0" y="0"/>
                </a:moveTo>
                <a:lnTo>
                  <a:pt x="827794" y="0"/>
                </a:lnTo>
                <a:lnTo>
                  <a:pt x="827794" y="1780202"/>
                </a:lnTo>
                <a:lnTo>
                  <a:pt x="0" y="1780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" name="Google Shape;15;p2"/>
          <p:cNvSpPr/>
          <p:nvPr/>
        </p:nvSpPr>
        <p:spPr>
          <a:xfrm rot="9799569">
            <a:off x="6538272" y="7626929"/>
            <a:ext cx="730813" cy="2098408"/>
          </a:xfrm>
          <a:custGeom>
            <a:avLst/>
            <a:gdLst/>
            <a:ahLst/>
            <a:cxnLst/>
            <a:rect l="l" t="t" r="r" b="b"/>
            <a:pathLst>
              <a:path w="1636338" h="1913846" extrusionOk="0">
                <a:moveTo>
                  <a:pt x="0" y="0"/>
                </a:moveTo>
                <a:lnTo>
                  <a:pt x="1636338" y="0"/>
                </a:lnTo>
                <a:lnTo>
                  <a:pt x="1636338" y="1913845"/>
                </a:lnTo>
                <a:lnTo>
                  <a:pt x="0" y="1913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" name="Google Shape;16;p2"/>
          <p:cNvSpPr/>
          <p:nvPr/>
        </p:nvSpPr>
        <p:spPr>
          <a:xfrm rot="-10224412">
            <a:off x="5945578" y="7014032"/>
            <a:ext cx="437389" cy="2180271"/>
          </a:xfrm>
          <a:custGeom>
            <a:avLst/>
            <a:gdLst/>
            <a:ahLst/>
            <a:cxnLst/>
            <a:rect l="l" t="t" r="r" b="b"/>
            <a:pathLst>
              <a:path w="979635" h="1989107" extrusionOk="0">
                <a:moveTo>
                  <a:pt x="0" y="0"/>
                </a:moveTo>
                <a:lnTo>
                  <a:pt x="979635" y="0"/>
                </a:lnTo>
                <a:lnTo>
                  <a:pt x="979635" y="1989107"/>
                </a:lnTo>
                <a:lnTo>
                  <a:pt x="0" y="1989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dt" idx="10"/>
          </p:nvPr>
        </p:nvSpPr>
        <p:spPr>
          <a:xfrm>
            <a:off x="188992" y="6450521"/>
            <a:ext cx="881962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ftr" idx="11"/>
          </p:nvPr>
        </p:nvSpPr>
        <p:spPr>
          <a:xfrm>
            <a:off x="1291444" y="6450521"/>
            <a:ext cx="1196949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2708884" y="6450521"/>
            <a:ext cx="881962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188992" y="278707"/>
            <a:ext cx="3401854" cy="115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188992" y="1623907"/>
            <a:ext cx="3401854" cy="459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377979" lvl="0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755957" lvl="1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133936" lvl="2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511915" lvl="3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1889893" lvl="4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267872" lvl="5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2645851" lvl="6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023829" lvl="7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3401808" lvl="8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dt" idx="10"/>
          </p:nvPr>
        </p:nvSpPr>
        <p:spPr>
          <a:xfrm>
            <a:off x="188992" y="6450521"/>
            <a:ext cx="881962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ftr" idx="11"/>
          </p:nvPr>
        </p:nvSpPr>
        <p:spPr>
          <a:xfrm>
            <a:off x="1291444" y="6450521"/>
            <a:ext cx="1196949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ldNum" idx="12"/>
          </p:nvPr>
        </p:nvSpPr>
        <p:spPr>
          <a:xfrm>
            <a:off x="2708884" y="6450521"/>
            <a:ext cx="881962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298581" y="4472187"/>
            <a:ext cx="3212862" cy="138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65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298581" y="2949776"/>
            <a:ext cx="3212862" cy="152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377979" lvl="0" indent="-188989" algn="l">
              <a:spcBef>
                <a:spcPts val="165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827">
                <a:solidFill>
                  <a:srgbClr val="888888"/>
                </a:solidFill>
              </a:defRPr>
            </a:lvl1pPr>
            <a:lvl2pPr marL="755957" lvl="1" indent="-188989" algn="l">
              <a:spcBef>
                <a:spcPts val="165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744">
                <a:solidFill>
                  <a:srgbClr val="888888"/>
                </a:solidFill>
              </a:defRPr>
            </a:lvl2pPr>
            <a:lvl3pPr marL="1133936" lvl="2" indent="-188989" algn="l">
              <a:spcBef>
                <a:spcPts val="165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661">
                <a:solidFill>
                  <a:srgbClr val="888888"/>
                </a:solidFill>
              </a:defRPr>
            </a:lvl3pPr>
            <a:lvl4pPr marL="1511915" lvl="3" indent="-188989" algn="l">
              <a:spcBef>
                <a:spcPts val="83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579">
                <a:solidFill>
                  <a:srgbClr val="888888"/>
                </a:solidFill>
              </a:defRPr>
            </a:lvl4pPr>
            <a:lvl5pPr marL="1889893" lvl="4" indent="-188989" algn="l">
              <a:spcBef>
                <a:spcPts val="83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579">
                <a:solidFill>
                  <a:srgbClr val="888888"/>
                </a:solidFill>
              </a:defRPr>
            </a:lvl5pPr>
            <a:lvl6pPr marL="2267872" lvl="5" indent="-188989" algn="l">
              <a:spcBef>
                <a:spcPts val="83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579">
                <a:solidFill>
                  <a:srgbClr val="888888"/>
                </a:solidFill>
              </a:defRPr>
            </a:lvl6pPr>
            <a:lvl7pPr marL="2645851" lvl="6" indent="-188989" algn="l">
              <a:spcBef>
                <a:spcPts val="83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579">
                <a:solidFill>
                  <a:srgbClr val="888888"/>
                </a:solidFill>
              </a:defRPr>
            </a:lvl7pPr>
            <a:lvl8pPr marL="3023829" lvl="7" indent="-188989" algn="l">
              <a:spcBef>
                <a:spcPts val="83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579">
                <a:solidFill>
                  <a:srgbClr val="888888"/>
                </a:solidFill>
              </a:defRPr>
            </a:lvl8pPr>
            <a:lvl9pPr marL="3401808" lvl="8" indent="-188989" algn="l">
              <a:spcBef>
                <a:spcPts val="83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5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dt" idx="10"/>
          </p:nvPr>
        </p:nvSpPr>
        <p:spPr>
          <a:xfrm>
            <a:off x="188992" y="6450521"/>
            <a:ext cx="881962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ftr" idx="11"/>
          </p:nvPr>
        </p:nvSpPr>
        <p:spPr>
          <a:xfrm>
            <a:off x="1291444" y="6450521"/>
            <a:ext cx="1196949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2708884" y="6450521"/>
            <a:ext cx="881962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188992" y="278707"/>
            <a:ext cx="3401854" cy="115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188993" y="1623907"/>
            <a:ext cx="1669428" cy="459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377979" lvl="0" indent="-262485" algn="l">
              <a:spcBef>
                <a:spcPts val="248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57"/>
            </a:lvl1pPr>
            <a:lvl2pPr marL="755957" lvl="1" indent="-251986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992"/>
            </a:lvl2pPr>
            <a:lvl3pPr marL="1133936" lvl="2" indent="-241486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827"/>
            </a:lvl3pPr>
            <a:lvl4pPr marL="1511915" lvl="3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744"/>
            </a:lvl4pPr>
            <a:lvl5pPr marL="1889893" lvl="4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744"/>
            </a:lvl5pPr>
            <a:lvl6pPr marL="2267872" lvl="5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744"/>
            </a:lvl6pPr>
            <a:lvl7pPr marL="2645851" lvl="6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744"/>
            </a:lvl7pPr>
            <a:lvl8pPr marL="3023829" lvl="7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744"/>
            </a:lvl8pPr>
            <a:lvl9pPr marL="3401808" lvl="8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744"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2"/>
          </p:nvPr>
        </p:nvSpPr>
        <p:spPr>
          <a:xfrm>
            <a:off x="1921418" y="1623907"/>
            <a:ext cx="1669428" cy="459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377979" lvl="0" indent="-262485" algn="l">
              <a:spcBef>
                <a:spcPts val="248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57"/>
            </a:lvl1pPr>
            <a:lvl2pPr marL="755957" lvl="1" indent="-251986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992"/>
            </a:lvl2pPr>
            <a:lvl3pPr marL="1133936" lvl="2" indent="-241486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827"/>
            </a:lvl3pPr>
            <a:lvl4pPr marL="1511915" lvl="3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744"/>
            </a:lvl4pPr>
            <a:lvl5pPr marL="1889893" lvl="4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744"/>
            </a:lvl5pPr>
            <a:lvl6pPr marL="2267872" lvl="5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744"/>
            </a:lvl6pPr>
            <a:lvl7pPr marL="2645851" lvl="6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744"/>
            </a:lvl7pPr>
            <a:lvl8pPr marL="3023829" lvl="7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744"/>
            </a:lvl8pPr>
            <a:lvl9pPr marL="3401808" lvl="8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744"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dt" idx="10"/>
          </p:nvPr>
        </p:nvSpPr>
        <p:spPr>
          <a:xfrm>
            <a:off x="188992" y="6450521"/>
            <a:ext cx="881962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ftr" idx="11"/>
          </p:nvPr>
        </p:nvSpPr>
        <p:spPr>
          <a:xfrm>
            <a:off x="1291444" y="6450521"/>
            <a:ext cx="1196949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2708884" y="6450521"/>
            <a:ext cx="881962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188992" y="278707"/>
            <a:ext cx="3401854" cy="115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188993" y="1557855"/>
            <a:ext cx="1670085" cy="64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377979" lvl="0" indent="-188989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92" b="1"/>
            </a:lvl1pPr>
            <a:lvl2pPr marL="755957" lvl="1" indent="-188989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 b="1"/>
            </a:lvl2pPr>
            <a:lvl3pPr marL="1133936" lvl="2" indent="-188989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744" b="1"/>
            </a:lvl3pPr>
            <a:lvl4pPr marL="1511915" lvl="3" indent="-188989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661" b="1"/>
            </a:lvl4pPr>
            <a:lvl5pPr marL="1889893" lvl="4" indent="-188989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661" b="1"/>
            </a:lvl5pPr>
            <a:lvl6pPr marL="2267872" lvl="5" indent="-188989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661" b="1"/>
            </a:lvl6pPr>
            <a:lvl7pPr marL="2645851" lvl="6" indent="-188989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661" b="1"/>
            </a:lvl7pPr>
            <a:lvl8pPr marL="3023829" lvl="7" indent="-188989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661" b="1"/>
            </a:lvl8pPr>
            <a:lvl9pPr marL="3401808" lvl="8" indent="-188989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661" b="1"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2"/>
          </p:nvPr>
        </p:nvSpPr>
        <p:spPr>
          <a:xfrm>
            <a:off x="188993" y="2207096"/>
            <a:ext cx="1670085" cy="40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377979" lvl="0" indent="-251986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992"/>
            </a:lvl1pPr>
            <a:lvl2pPr marL="755957" lvl="1" indent="-241486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827"/>
            </a:lvl2pPr>
            <a:lvl3pPr marL="1133936" lvl="2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744"/>
            </a:lvl3pPr>
            <a:lvl4pPr marL="1511915" lvl="3" indent="-23098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661"/>
            </a:lvl4pPr>
            <a:lvl5pPr marL="1889893" lvl="4" indent="-23098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661"/>
            </a:lvl5pPr>
            <a:lvl6pPr marL="2267872" lvl="5" indent="-23098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661"/>
            </a:lvl6pPr>
            <a:lvl7pPr marL="2645851" lvl="6" indent="-23098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661"/>
            </a:lvl7pPr>
            <a:lvl8pPr marL="3023829" lvl="7" indent="-23098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661"/>
            </a:lvl8pPr>
            <a:lvl9pPr marL="3401808" lvl="8" indent="-23098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661"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3"/>
          </p:nvPr>
        </p:nvSpPr>
        <p:spPr>
          <a:xfrm>
            <a:off x="1920106" y="1557855"/>
            <a:ext cx="1670741" cy="64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377979" lvl="0" indent="-188989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92" b="1"/>
            </a:lvl1pPr>
            <a:lvl2pPr marL="755957" lvl="1" indent="-188989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 b="1"/>
            </a:lvl2pPr>
            <a:lvl3pPr marL="1133936" lvl="2" indent="-188989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744" b="1"/>
            </a:lvl3pPr>
            <a:lvl4pPr marL="1511915" lvl="3" indent="-188989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661" b="1"/>
            </a:lvl4pPr>
            <a:lvl5pPr marL="1889893" lvl="4" indent="-188989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661" b="1"/>
            </a:lvl5pPr>
            <a:lvl6pPr marL="2267872" lvl="5" indent="-188989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661" b="1"/>
            </a:lvl6pPr>
            <a:lvl7pPr marL="2645851" lvl="6" indent="-188989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661" b="1"/>
            </a:lvl7pPr>
            <a:lvl8pPr marL="3023829" lvl="7" indent="-188989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661" b="1"/>
            </a:lvl8pPr>
            <a:lvl9pPr marL="3401808" lvl="8" indent="-188989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661" b="1"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4"/>
          </p:nvPr>
        </p:nvSpPr>
        <p:spPr>
          <a:xfrm>
            <a:off x="1920106" y="2207096"/>
            <a:ext cx="1670741" cy="40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377979" lvl="0" indent="-251986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992"/>
            </a:lvl1pPr>
            <a:lvl2pPr marL="755957" lvl="1" indent="-241486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827"/>
            </a:lvl2pPr>
            <a:lvl3pPr marL="1133936" lvl="2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744"/>
            </a:lvl3pPr>
            <a:lvl4pPr marL="1511915" lvl="3" indent="-23098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661"/>
            </a:lvl4pPr>
            <a:lvl5pPr marL="1889893" lvl="4" indent="-23098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661"/>
            </a:lvl5pPr>
            <a:lvl6pPr marL="2267872" lvl="5" indent="-23098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661"/>
            </a:lvl6pPr>
            <a:lvl7pPr marL="2645851" lvl="6" indent="-23098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661"/>
            </a:lvl7pPr>
            <a:lvl8pPr marL="3023829" lvl="7" indent="-23098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661"/>
            </a:lvl8pPr>
            <a:lvl9pPr marL="3401808" lvl="8" indent="-23098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661"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dt" idx="10"/>
          </p:nvPr>
        </p:nvSpPr>
        <p:spPr>
          <a:xfrm>
            <a:off x="188992" y="6450521"/>
            <a:ext cx="881962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ftr" idx="11"/>
          </p:nvPr>
        </p:nvSpPr>
        <p:spPr>
          <a:xfrm>
            <a:off x="1291444" y="6450521"/>
            <a:ext cx="1196949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2708884" y="6450521"/>
            <a:ext cx="881962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188992" y="278707"/>
            <a:ext cx="3401854" cy="115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dt" idx="10"/>
          </p:nvPr>
        </p:nvSpPr>
        <p:spPr>
          <a:xfrm>
            <a:off x="188992" y="6450521"/>
            <a:ext cx="881962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ftr" idx="11"/>
          </p:nvPr>
        </p:nvSpPr>
        <p:spPr>
          <a:xfrm>
            <a:off x="1291444" y="6450521"/>
            <a:ext cx="1196949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2708884" y="6450521"/>
            <a:ext cx="881962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188992" y="277098"/>
            <a:ext cx="1243541" cy="117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827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1477812" y="277098"/>
            <a:ext cx="2113034" cy="5939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377979" lvl="0" indent="-272985" algn="l">
              <a:spcBef>
                <a:spcPts val="248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323"/>
            </a:lvl1pPr>
            <a:lvl2pPr marL="755957" lvl="1" indent="-262485" algn="l">
              <a:spcBef>
                <a:spcPts val="248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157"/>
            </a:lvl2pPr>
            <a:lvl3pPr marL="1133936" lvl="2" indent="-251986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992"/>
            </a:lvl3pPr>
            <a:lvl4pPr marL="1511915" lvl="3" indent="-241486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827"/>
            </a:lvl4pPr>
            <a:lvl5pPr marL="1889893" lvl="4" indent="-241486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827"/>
            </a:lvl5pPr>
            <a:lvl6pPr marL="2267872" lvl="5" indent="-241486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827"/>
            </a:lvl6pPr>
            <a:lvl7pPr marL="2645851" lvl="6" indent="-241486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827"/>
            </a:lvl7pPr>
            <a:lvl8pPr marL="3023829" lvl="7" indent="-241486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827"/>
            </a:lvl8pPr>
            <a:lvl9pPr marL="3401808" lvl="8" indent="-241486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827"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2"/>
          </p:nvPr>
        </p:nvSpPr>
        <p:spPr>
          <a:xfrm>
            <a:off x="188992" y="1456361"/>
            <a:ext cx="1243541" cy="4760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377979" lvl="0" indent="-188989" algn="l">
              <a:spcBef>
                <a:spcPts val="8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579"/>
            </a:lvl1pPr>
            <a:lvl2pPr marL="755957" lvl="1" indent="-188989" algn="l">
              <a:spcBef>
                <a:spcPts val="83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496"/>
            </a:lvl2pPr>
            <a:lvl3pPr marL="1133936" lvl="2" indent="-188989" algn="l">
              <a:spcBef>
                <a:spcPts val="8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413"/>
            </a:lvl3pPr>
            <a:lvl4pPr marL="1511915" lvl="3" indent="-188989" algn="l">
              <a:spcBef>
                <a:spcPts val="8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413"/>
            </a:lvl4pPr>
            <a:lvl5pPr marL="1889893" lvl="4" indent="-188989" algn="l">
              <a:spcBef>
                <a:spcPts val="8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413"/>
            </a:lvl5pPr>
            <a:lvl6pPr marL="2267872" lvl="5" indent="-188989" algn="l">
              <a:spcBef>
                <a:spcPts val="8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413"/>
            </a:lvl6pPr>
            <a:lvl7pPr marL="2645851" lvl="6" indent="-188989" algn="l">
              <a:spcBef>
                <a:spcPts val="8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413"/>
            </a:lvl7pPr>
            <a:lvl8pPr marL="3023829" lvl="7" indent="-188989" algn="l">
              <a:spcBef>
                <a:spcPts val="8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413"/>
            </a:lvl8pPr>
            <a:lvl9pPr marL="3401808" lvl="8" indent="-188989" algn="l">
              <a:spcBef>
                <a:spcPts val="8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413"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dt" idx="10"/>
          </p:nvPr>
        </p:nvSpPr>
        <p:spPr>
          <a:xfrm>
            <a:off x="188992" y="6450521"/>
            <a:ext cx="881962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ftr" idx="11"/>
          </p:nvPr>
        </p:nvSpPr>
        <p:spPr>
          <a:xfrm>
            <a:off x="1291444" y="6450521"/>
            <a:ext cx="1196949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ldNum" idx="12"/>
          </p:nvPr>
        </p:nvSpPr>
        <p:spPr>
          <a:xfrm>
            <a:off x="2708884" y="6450521"/>
            <a:ext cx="881962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740874" y="4871723"/>
            <a:ext cx="2267903" cy="57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827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0"/>
          <p:cNvSpPr>
            <a:spLocks noGrp="1"/>
          </p:cNvSpPr>
          <p:nvPr>
            <p:ph type="pic" idx="2"/>
          </p:nvPr>
        </p:nvSpPr>
        <p:spPr>
          <a:xfrm>
            <a:off x="740874" y="621854"/>
            <a:ext cx="2267903" cy="417576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740874" y="5446857"/>
            <a:ext cx="2267903" cy="81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377979" lvl="0" indent="-188989" algn="l">
              <a:spcBef>
                <a:spcPts val="8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579"/>
            </a:lvl1pPr>
            <a:lvl2pPr marL="755957" lvl="1" indent="-188989" algn="l">
              <a:spcBef>
                <a:spcPts val="83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496"/>
            </a:lvl2pPr>
            <a:lvl3pPr marL="1133936" lvl="2" indent="-188989" algn="l">
              <a:spcBef>
                <a:spcPts val="8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413"/>
            </a:lvl3pPr>
            <a:lvl4pPr marL="1511915" lvl="3" indent="-188989" algn="l">
              <a:spcBef>
                <a:spcPts val="8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413"/>
            </a:lvl4pPr>
            <a:lvl5pPr marL="1889893" lvl="4" indent="-188989" algn="l">
              <a:spcBef>
                <a:spcPts val="8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413"/>
            </a:lvl5pPr>
            <a:lvl6pPr marL="2267872" lvl="5" indent="-188989" algn="l">
              <a:spcBef>
                <a:spcPts val="8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413"/>
            </a:lvl6pPr>
            <a:lvl7pPr marL="2645851" lvl="6" indent="-188989" algn="l">
              <a:spcBef>
                <a:spcPts val="8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413"/>
            </a:lvl7pPr>
            <a:lvl8pPr marL="3023829" lvl="7" indent="-188989" algn="l">
              <a:spcBef>
                <a:spcPts val="8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413"/>
            </a:lvl8pPr>
            <a:lvl9pPr marL="3401808" lvl="8" indent="-188989" algn="l">
              <a:spcBef>
                <a:spcPts val="8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413"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dt" idx="10"/>
          </p:nvPr>
        </p:nvSpPr>
        <p:spPr>
          <a:xfrm>
            <a:off x="188992" y="6450521"/>
            <a:ext cx="881962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ftr" idx="11"/>
          </p:nvPr>
        </p:nvSpPr>
        <p:spPr>
          <a:xfrm>
            <a:off x="1291444" y="6450521"/>
            <a:ext cx="1196949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2708884" y="6450521"/>
            <a:ext cx="881962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188992" y="278707"/>
            <a:ext cx="3401854" cy="115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 rot="5400000">
            <a:off x="-406589" y="2219487"/>
            <a:ext cx="4593015" cy="340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377979" lvl="0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755957" lvl="1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133936" lvl="2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511915" lvl="3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1889893" lvl="4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267872" lvl="5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2645851" lvl="6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023829" lvl="7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3401808" lvl="8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dt" idx="10"/>
          </p:nvPr>
        </p:nvSpPr>
        <p:spPr>
          <a:xfrm>
            <a:off x="188992" y="6450521"/>
            <a:ext cx="881962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ftr" idx="11"/>
          </p:nvPr>
        </p:nvSpPr>
        <p:spPr>
          <a:xfrm>
            <a:off x="1291444" y="6450521"/>
            <a:ext cx="1196949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ldNum" idx="12"/>
          </p:nvPr>
        </p:nvSpPr>
        <p:spPr>
          <a:xfrm>
            <a:off x="2708884" y="6450521"/>
            <a:ext cx="881962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 rot="5400000">
            <a:off x="196508" y="2822584"/>
            <a:ext cx="5938215" cy="85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1"/>
          </p:nvPr>
        </p:nvSpPr>
        <p:spPr>
          <a:xfrm rot="5400000">
            <a:off x="-1535917" y="2003619"/>
            <a:ext cx="5938215" cy="248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377979" lvl="0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755957" lvl="1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133936" lvl="2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511915" lvl="3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1889893" lvl="4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267872" lvl="5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2645851" lvl="6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023829" lvl="7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3401808" lvl="8" indent="-236237" algn="l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dt" idx="10"/>
          </p:nvPr>
        </p:nvSpPr>
        <p:spPr>
          <a:xfrm>
            <a:off x="188992" y="6450521"/>
            <a:ext cx="881962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1291444" y="6450521"/>
            <a:ext cx="1196949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ldNum" idx="12"/>
          </p:nvPr>
        </p:nvSpPr>
        <p:spPr>
          <a:xfrm>
            <a:off x="2708884" y="6450521"/>
            <a:ext cx="881962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57694" y="4365429"/>
            <a:ext cx="7044288" cy="17085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976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976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976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976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976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976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976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976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976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7004488" y="9464604"/>
            <a:ext cx="453630" cy="7988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0" name="Google Shape;20;p3"/>
          <p:cNvSpPr/>
          <p:nvPr/>
        </p:nvSpPr>
        <p:spPr>
          <a:xfrm>
            <a:off x="6118883" y="-1025013"/>
            <a:ext cx="2224828" cy="3502465"/>
          </a:xfrm>
          <a:custGeom>
            <a:avLst/>
            <a:gdLst/>
            <a:ahLst/>
            <a:cxnLst/>
            <a:rect l="l" t="t" r="r" b="b"/>
            <a:pathLst>
              <a:path w="2832736" h="1816492" extrusionOk="0">
                <a:moveTo>
                  <a:pt x="0" y="0"/>
                </a:moveTo>
                <a:lnTo>
                  <a:pt x="2832736" y="0"/>
                </a:lnTo>
                <a:lnTo>
                  <a:pt x="2832736" y="1816492"/>
                </a:lnTo>
                <a:lnTo>
                  <a:pt x="0" y="18164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" name="Google Shape;21;p3"/>
          <p:cNvSpPr/>
          <p:nvPr/>
        </p:nvSpPr>
        <p:spPr>
          <a:xfrm>
            <a:off x="-220252" y="8340234"/>
            <a:ext cx="2223141" cy="2844873"/>
          </a:xfrm>
          <a:custGeom>
            <a:avLst/>
            <a:gdLst/>
            <a:ahLst/>
            <a:cxnLst/>
            <a:rect l="l" t="t" r="r" b="b"/>
            <a:pathLst>
              <a:path w="2838055" h="1479336" extrusionOk="0">
                <a:moveTo>
                  <a:pt x="0" y="0"/>
                </a:moveTo>
                <a:lnTo>
                  <a:pt x="2838055" y="0"/>
                </a:lnTo>
                <a:lnTo>
                  <a:pt x="2838055" y="1479336"/>
                </a:lnTo>
                <a:lnTo>
                  <a:pt x="0" y="1479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" name="Google Shape;22;p3"/>
          <p:cNvSpPr/>
          <p:nvPr/>
        </p:nvSpPr>
        <p:spPr>
          <a:xfrm>
            <a:off x="4579871" y="6307583"/>
            <a:ext cx="1779915" cy="4287747"/>
          </a:xfrm>
          <a:custGeom>
            <a:avLst/>
            <a:gdLst/>
            <a:ahLst/>
            <a:cxnLst/>
            <a:rect l="l" t="t" r="r" b="b"/>
            <a:pathLst>
              <a:path w="2481779" h="2435246" extrusionOk="0">
                <a:moveTo>
                  <a:pt x="0" y="0"/>
                </a:moveTo>
                <a:lnTo>
                  <a:pt x="2481779" y="0"/>
                </a:lnTo>
                <a:lnTo>
                  <a:pt x="2481779" y="2435246"/>
                </a:lnTo>
                <a:lnTo>
                  <a:pt x="0" y="2435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" name="Google Shape;23;p3"/>
          <p:cNvSpPr/>
          <p:nvPr/>
        </p:nvSpPr>
        <p:spPr>
          <a:xfrm>
            <a:off x="207262" y="345648"/>
            <a:ext cx="928778" cy="2320756"/>
          </a:xfrm>
          <a:custGeom>
            <a:avLst/>
            <a:gdLst/>
            <a:ahLst/>
            <a:cxnLst/>
            <a:rect l="l" t="t" r="r" b="b"/>
            <a:pathLst>
              <a:path w="1565753" h="1593642" extrusionOk="0">
                <a:moveTo>
                  <a:pt x="0" y="0"/>
                </a:moveTo>
                <a:lnTo>
                  <a:pt x="1565754" y="0"/>
                </a:lnTo>
                <a:lnTo>
                  <a:pt x="1565754" y="1593641"/>
                </a:lnTo>
                <a:lnTo>
                  <a:pt x="0" y="1593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57694" y="903236"/>
            <a:ext cx="7044288" cy="11623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57694" y="2339097"/>
            <a:ext cx="7044288" cy="6934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77979" lvl="0" indent="-28348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755957" lvl="1" indent="-26248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133936" lvl="2" indent="-26248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511915" lvl="3" indent="-26248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89893" lvl="4" indent="-26248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67872" lvl="5" indent="-26248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645851" lvl="6" indent="-26248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023829" lvl="7" indent="-26248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401808" lvl="8" indent="-26248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7004488" y="9464604"/>
            <a:ext cx="453630" cy="7988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" name="Google Shape;28;p4"/>
          <p:cNvSpPr/>
          <p:nvPr/>
        </p:nvSpPr>
        <p:spPr>
          <a:xfrm>
            <a:off x="3912057" y="3573793"/>
            <a:ext cx="3150251" cy="5172006"/>
          </a:xfrm>
          <a:custGeom>
            <a:avLst/>
            <a:gdLst/>
            <a:ahLst/>
            <a:cxnLst/>
            <a:rect l="l" t="t" r="r" b="b"/>
            <a:pathLst>
              <a:path w="3060617" h="2046788" extrusionOk="0">
                <a:moveTo>
                  <a:pt x="0" y="0"/>
                </a:moveTo>
                <a:lnTo>
                  <a:pt x="3060617" y="0"/>
                </a:lnTo>
                <a:lnTo>
                  <a:pt x="3060617" y="2046787"/>
                </a:lnTo>
                <a:lnTo>
                  <a:pt x="0" y="2046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" name="Google Shape;29;p4"/>
          <p:cNvSpPr/>
          <p:nvPr/>
        </p:nvSpPr>
        <p:spPr>
          <a:xfrm>
            <a:off x="5796559" y="-1462358"/>
            <a:ext cx="2756929" cy="3527943"/>
          </a:xfrm>
          <a:custGeom>
            <a:avLst/>
            <a:gdLst/>
            <a:ahLst/>
            <a:cxnLst/>
            <a:rect l="l" t="t" r="r" b="b"/>
            <a:pathLst>
              <a:path w="2838055" h="1479336" extrusionOk="0">
                <a:moveTo>
                  <a:pt x="0" y="0"/>
                </a:moveTo>
                <a:lnTo>
                  <a:pt x="2838055" y="0"/>
                </a:lnTo>
                <a:lnTo>
                  <a:pt x="2838055" y="1479336"/>
                </a:lnTo>
                <a:lnTo>
                  <a:pt x="0" y="1479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257694" y="903236"/>
            <a:ext cx="7044288" cy="11623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57694" y="2339097"/>
            <a:ext cx="3306862" cy="6934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77979" lvl="0" indent="-26248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57"/>
            </a:lvl1pPr>
            <a:lvl2pPr marL="755957" lvl="1" indent="-251986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92"/>
            </a:lvl2pPr>
            <a:lvl3pPr marL="1133936" lvl="2" indent="-251986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92"/>
            </a:lvl3pPr>
            <a:lvl4pPr marL="1511915" lvl="3" indent="-251986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92"/>
            </a:lvl4pPr>
            <a:lvl5pPr marL="1889893" lvl="4" indent="-251986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92"/>
            </a:lvl5pPr>
            <a:lvl6pPr marL="2267872" lvl="5" indent="-251986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92"/>
            </a:lvl6pPr>
            <a:lvl7pPr marL="2645851" lvl="6" indent="-251986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92"/>
            </a:lvl7pPr>
            <a:lvl8pPr marL="3023829" lvl="7" indent="-251986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92"/>
            </a:lvl8pPr>
            <a:lvl9pPr marL="3401808" lvl="8" indent="-251986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92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3995120" y="2339097"/>
            <a:ext cx="3306862" cy="6934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77979" lvl="0" indent="-26248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57"/>
            </a:lvl1pPr>
            <a:lvl2pPr marL="755957" lvl="1" indent="-251986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92"/>
            </a:lvl2pPr>
            <a:lvl3pPr marL="1133936" lvl="2" indent="-251986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92"/>
            </a:lvl3pPr>
            <a:lvl4pPr marL="1511915" lvl="3" indent="-251986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92"/>
            </a:lvl4pPr>
            <a:lvl5pPr marL="1889893" lvl="4" indent="-251986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92"/>
            </a:lvl5pPr>
            <a:lvl6pPr marL="2267872" lvl="5" indent="-251986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92"/>
            </a:lvl6pPr>
            <a:lvl7pPr marL="2645851" lvl="6" indent="-251986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92"/>
            </a:lvl7pPr>
            <a:lvl8pPr marL="3023829" lvl="7" indent="-251986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92"/>
            </a:lvl8pPr>
            <a:lvl9pPr marL="3401808" lvl="8" indent="-251986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92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7004488" y="9464604"/>
            <a:ext cx="453630" cy="7988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" name="Google Shape;35;p5"/>
          <p:cNvSpPr/>
          <p:nvPr/>
        </p:nvSpPr>
        <p:spPr>
          <a:xfrm>
            <a:off x="3613200" y="5834391"/>
            <a:ext cx="2089297" cy="4180300"/>
          </a:xfrm>
          <a:custGeom>
            <a:avLst/>
            <a:gdLst/>
            <a:ahLst/>
            <a:cxnLst/>
            <a:rect l="l" t="t" r="r" b="b"/>
            <a:pathLst>
              <a:path w="2459526" h="2004513" extrusionOk="0">
                <a:moveTo>
                  <a:pt x="0" y="0"/>
                </a:moveTo>
                <a:lnTo>
                  <a:pt x="2459525" y="0"/>
                </a:lnTo>
                <a:lnTo>
                  <a:pt x="2459525" y="2004513"/>
                </a:lnTo>
                <a:lnTo>
                  <a:pt x="0" y="2004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" name="Google Shape;36;p5"/>
          <p:cNvSpPr/>
          <p:nvPr/>
        </p:nvSpPr>
        <p:spPr>
          <a:xfrm>
            <a:off x="5776869" y="1382838"/>
            <a:ext cx="2147747" cy="2051560"/>
          </a:xfrm>
          <a:custGeom>
            <a:avLst/>
            <a:gdLst/>
            <a:ahLst/>
            <a:cxnLst/>
            <a:rect l="l" t="t" r="r" b="b"/>
            <a:pathLst>
              <a:path w="3418241" h="1330007" extrusionOk="0">
                <a:moveTo>
                  <a:pt x="0" y="0"/>
                </a:moveTo>
                <a:lnTo>
                  <a:pt x="3418241" y="0"/>
                </a:lnTo>
                <a:lnTo>
                  <a:pt x="3418241" y="1330006"/>
                </a:lnTo>
                <a:lnTo>
                  <a:pt x="0" y="13300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7" name="Google Shape;37;p5"/>
          <p:cNvSpPr/>
          <p:nvPr/>
        </p:nvSpPr>
        <p:spPr>
          <a:xfrm>
            <a:off x="-619496" y="-1535758"/>
            <a:ext cx="2237664" cy="2520118"/>
          </a:xfrm>
          <a:custGeom>
            <a:avLst/>
            <a:gdLst/>
            <a:ahLst/>
            <a:cxnLst/>
            <a:rect l="l" t="t" r="r" b="b"/>
            <a:pathLst>
              <a:path w="3657600" h="1677924" extrusionOk="0">
                <a:moveTo>
                  <a:pt x="0" y="0"/>
                </a:moveTo>
                <a:lnTo>
                  <a:pt x="3657600" y="0"/>
                </a:lnTo>
                <a:lnTo>
                  <a:pt x="3657600" y="1677924"/>
                </a:lnTo>
                <a:lnTo>
                  <a:pt x="0" y="1677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257694" y="903236"/>
            <a:ext cx="7044288" cy="11623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7004488" y="9464604"/>
            <a:ext cx="453630" cy="7988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1" name="Google Shape;41;p6"/>
          <p:cNvSpPr/>
          <p:nvPr/>
        </p:nvSpPr>
        <p:spPr>
          <a:xfrm>
            <a:off x="5298054" y="5124049"/>
            <a:ext cx="1750275" cy="4774344"/>
          </a:xfrm>
          <a:custGeom>
            <a:avLst/>
            <a:gdLst/>
            <a:ahLst/>
            <a:cxnLst/>
            <a:rect l="l" t="t" r="r" b="b"/>
            <a:pathLst>
              <a:path w="2804094" h="3115660" extrusionOk="0">
                <a:moveTo>
                  <a:pt x="0" y="0"/>
                </a:moveTo>
                <a:lnTo>
                  <a:pt x="2804094" y="0"/>
                </a:lnTo>
                <a:lnTo>
                  <a:pt x="2804094" y="3115660"/>
                </a:lnTo>
                <a:lnTo>
                  <a:pt x="0" y="3115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2" name="Google Shape;42;p6"/>
          <p:cNvSpPr/>
          <p:nvPr/>
        </p:nvSpPr>
        <p:spPr>
          <a:xfrm>
            <a:off x="-492885" y="2065604"/>
            <a:ext cx="1748010" cy="2236865"/>
          </a:xfrm>
          <a:custGeom>
            <a:avLst/>
            <a:gdLst/>
            <a:ahLst/>
            <a:cxnLst/>
            <a:rect l="l" t="t" r="r" b="b"/>
            <a:pathLst>
              <a:path w="2838055" h="1479336" extrusionOk="0">
                <a:moveTo>
                  <a:pt x="0" y="0"/>
                </a:moveTo>
                <a:lnTo>
                  <a:pt x="2838055" y="0"/>
                </a:lnTo>
                <a:lnTo>
                  <a:pt x="2838055" y="1479336"/>
                </a:lnTo>
                <a:lnTo>
                  <a:pt x="0" y="1479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3" name="Google Shape;43;p6"/>
          <p:cNvSpPr/>
          <p:nvPr/>
        </p:nvSpPr>
        <p:spPr>
          <a:xfrm>
            <a:off x="5688662" y="1859433"/>
            <a:ext cx="2161114" cy="2156335"/>
          </a:xfrm>
          <a:custGeom>
            <a:avLst/>
            <a:gdLst/>
            <a:ahLst/>
            <a:cxnLst/>
            <a:rect l="l" t="t" r="r" b="b"/>
            <a:pathLst>
              <a:path w="3681734" h="1496377" extrusionOk="0">
                <a:moveTo>
                  <a:pt x="0" y="0"/>
                </a:moveTo>
                <a:lnTo>
                  <a:pt x="3681734" y="0"/>
                </a:lnTo>
                <a:lnTo>
                  <a:pt x="3681734" y="1496378"/>
                </a:lnTo>
                <a:lnTo>
                  <a:pt x="0" y="1496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05308" y="913638"/>
            <a:ext cx="5264490" cy="83028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968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96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96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96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96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96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96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96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968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7004488" y="9464604"/>
            <a:ext cx="453630" cy="7988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7" name="Google Shape;47;p7"/>
          <p:cNvSpPr/>
          <p:nvPr/>
        </p:nvSpPr>
        <p:spPr>
          <a:xfrm>
            <a:off x="4307248" y="5521763"/>
            <a:ext cx="2579399" cy="4218961"/>
          </a:xfrm>
          <a:custGeom>
            <a:avLst/>
            <a:gdLst/>
            <a:ahLst/>
            <a:cxnLst/>
            <a:rect l="l" t="t" r="r" b="b"/>
            <a:pathLst>
              <a:path w="3143555" h="2094393" extrusionOk="0">
                <a:moveTo>
                  <a:pt x="0" y="0"/>
                </a:moveTo>
                <a:lnTo>
                  <a:pt x="3143555" y="0"/>
                </a:lnTo>
                <a:lnTo>
                  <a:pt x="3143555" y="2094393"/>
                </a:lnTo>
                <a:lnTo>
                  <a:pt x="0" y="20943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8" name="Google Shape;48;p7"/>
          <p:cNvSpPr/>
          <p:nvPr/>
        </p:nvSpPr>
        <p:spPr>
          <a:xfrm rot="-4014892">
            <a:off x="1051290" y="2450616"/>
            <a:ext cx="424122" cy="1454812"/>
          </a:xfrm>
          <a:custGeom>
            <a:avLst/>
            <a:gdLst/>
            <a:ahLst/>
            <a:cxnLst/>
            <a:rect l="l" t="t" r="r" b="b"/>
            <a:pathLst>
              <a:path w="420179" h="3538346" extrusionOk="0">
                <a:moveTo>
                  <a:pt x="0" y="0"/>
                </a:moveTo>
                <a:lnTo>
                  <a:pt x="420179" y="0"/>
                </a:lnTo>
                <a:lnTo>
                  <a:pt x="420179" y="3538346"/>
                </a:lnTo>
                <a:lnTo>
                  <a:pt x="0" y="3538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9" name="Google Shape;49;p7"/>
          <p:cNvSpPr/>
          <p:nvPr/>
        </p:nvSpPr>
        <p:spPr>
          <a:xfrm rot="1713950" flipH="1">
            <a:off x="321869" y="7610286"/>
            <a:ext cx="714403" cy="3232906"/>
          </a:xfrm>
          <a:custGeom>
            <a:avLst/>
            <a:gdLst/>
            <a:ahLst/>
            <a:cxnLst/>
            <a:rect l="l" t="t" r="r" b="b"/>
            <a:pathLst>
              <a:path w="1124345" h="2072525" extrusionOk="0">
                <a:moveTo>
                  <a:pt x="1124345" y="0"/>
                </a:moveTo>
                <a:lnTo>
                  <a:pt x="0" y="0"/>
                </a:lnTo>
                <a:lnTo>
                  <a:pt x="0" y="2072525"/>
                </a:lnTo>
                <a:lnTo>
                  <a:pt x="1124345" y="2072525"/>
                </a:lnTo>
                <a:lnTo>
                  <a:pt x="112434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3779837" y="-254"/>
            <a:ext cx="3779838" cy="104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75585" tIns="75585" rIns="75585" bIns="7558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7"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19498" y="2502889"/>
            <a:ext cx="3344313" cy="30085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472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472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472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472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472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472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472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472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472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219498" y="5689204"/>
            <a:ext cx="3344313" cy="25067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3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3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3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3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3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3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3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3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36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4083663" y="1469604"/>
            <a:ext cx="3172186" cy="7499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77979" lvl="0" indent="-28348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755957" lvl="1" indent="-26248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133936" lvl="2" indent="-26248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511915" lvl="3" indent="-26248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89893" lvl="4" indent="-26248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67872" lvl="5" indent="-26248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645851" lvl="6" indent="-26248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023829" lvl="7" indent="-26248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401808" lvl="8" indent="-26248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7004488" y="9464604"/>
            <a:ext cx="453630" cy="7988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6" name="Google Shape;56;p8"/>
          <p:cNvSpPr/>
          <p:nvPr/>
        </p:nvSpPr>
        <p:spPr>
          <a:xfrm>
            <a:off x="3145815" y="6632132"/>
            <a:ext cx="1416786" cy="4444982"/>
          </a:xfrm>
          <a:custGeom>
            <a:avLst/>
            <a:gdLst/>
            <a:ahLst/>
            <a:cxnLst/>
            <a:rect l="l" t="t" r="r" b="b"/>
            <a:pathLst>
              <a:path w="2292590" h="2929828" extrusionOk="0">
                <a:moveTo>
                  <a:pt x="0" y="0"/>
                </a:moveTo>
                <a:lnTo>
                  <a:pt x="2292590" y="0"/>
                </a:lnTo>
                <a:lnTo>
                  <a:pt x="2292590" y="2929828"/>
                </a:lnTo>
                <a:lnTo>
                  <a:pt x="0" y="29298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7" name="Google Shape;57;p8"/>
          <p:cNvSpPr/>
          <p:nvPr/>
        </p:nvSpPr>
        <p:spPr>
          <a:xfrm>
            <a:off x="3095483" y="-779063"/>
            <a:ext cx="775122" cy="2248647"/>
          </a:xfrm>
          <a:custGeom>
            <a:avLst/>
            <a:gdLst/>
            <a:ahLst/>
            <a:cxnLst/>
            <a:rect l="l" t="t" r="r" b="b"/>
            <a:pathLst>
              <a:path w="1494134" h="1765594" extrusionOk="0">
                <a:moveTo>
                  <a:pt x="0" y="0"/>
                </a:moveTo>
                <a:lnTo>
                  <a:pt x="1494134" y="0"/>
                </a:lnTo>
                <a:lnTo>
                  <a:pt x="1494134" y="1765593"/>
                </a:lnTo>
                <a:lnTo>
                  <a:pt x="0" y="1765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8" name="Google Shape;58;p8"/>
          <p:cNvSpPr/>
          <p:nvPr/>
        </p:nvSpPr>
        <p:spPr>
          <a:xfrm>
            <a:off x="-4" y="-529438"/>
            <a:ext cx="858869" cy="1997815"/>
          </a:xfrm>
          <a:custGeom>
            <a:avLst/>
            <a:gdLst/>
            <a:ahLst/>
            <a:cxnLst/>
            <a:rect l="l" t="t" r="r" b="b"/>
            <a:pathLst>
              <a:path w="1689213" h="1600529" extrusionOk="0">
                <a:moveTo>
                  <a:pt x="0" y="0"/>
                </a:moveTo>
                <a:lnTo>
                  <a:pt x="1689213" y="0"/>
                </a:lnTo>
                <a:lnTo>
                  <a:pt x="1689213" y="1600529"/>
                </a:lnTo>
                <a:lnTo>
                  <a:pt x="0" y="1600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257693" y="8586500"/>
            <a:ext cx="4959425" cy="12281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77979" lvl="0" indent="-1889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7004488" y="9464604"/>
            <a:ext cx="453630" cy="7988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2" name="Google Shape;62;p9"/>
          <p:cNvSpPr/>
          <p:nvPr/>
        </p:nvSpPr>
        <p:spPr>
          <a:xfrm>
            <a:off x="5574269" y="7981498"/>
            <a:ext cx="1430216" cy="3085439"/>
          </a:xfrm>
          <a:custGeom>
            <a:avLst/>
            <a:gdLst/>
            <a:ahLst/>
            <a:cxnLst/>
            <a:rect l="l" t="t" r="r" b="b"/>
            <a:pathLst>
              <a:path w="2298944" h="2020197" extrusionOk="0">
                <a:moveTo>
                  <a:pt x="0" y="0"/>
                </a:moveTo>
                <a:lnTo>
                  <a:pt x="2298944" y="0"/>
                </a:lnTo>
                <a:lnTo>
                  <a:pt x="2298944" y="2020197"/>
                </a:lnTo>
                <a:lnTo>
                  <a:pt x="0" y="2020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3" name="Google Shape;63;p9"/>
          <p:cNvSpPr/>
          <p:nvPr/>
        </p:nvSpPr>
        <p:spPr>
          <a:xfrm>
            <a:off x="4439352" y="243469"/>
            <a:ext cx="3302547" cy="3295244"/>
          </a:xfrm>
          <a:custGeom>
            <a:avLst/>
            <a:gdLst/>
            <a:ahLst/>
            <a:cxnLst/>
            <a:rect l="l" t="t" r="r" b="b"/>
            <a:pathLst>
              <a:path w="3681734" h="1496377" extrusionOk="0">
                <a:moveTo>
                  <a:pt x="0" y="0"/>
                </a:moveTo>
                <a:lnTo>
                  <a:pt x="3681734" y="0"/>
                </a:lnTo>
                <a:lnTo>
                  <a:pt x="3681734" y="1496378"/>
                </a:lnTo>
                <a:lnTo>
                  <a:pt x="0" y="1496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4" name="Google Shape;64;p9"/>
          <p:cNvSpPr/>
          <p:nvPr/>
        </p:nvSpPr>
        <p:spPr>
          <a:xfrm>
            <a:off x="-410275" y="2336477"/>
            <a:ext cx="1865327" cy="2386991"/>
          </a:xfrm>
          <a:custGeom>
            <a:avLst/>
            <a:gdLst/>
            <a:ahLst/>
            <a:cxnLst/>
            <a:rect l="l" t="t" r="r" b="b"/>
            <a:pathLst>
              <a:path w="2838055" h="1479336" extrusionOk="0">
                <a:moveTo>
                  <a:pt x="0" y="0"/>
                </a:moveTo>
                <a:lnTo>
                  <a:pt x="2838055" y="0"/>
                </a:lnTo>
                <a:lnTo>
                  <a:pt x="2838055" y="1479336"/>
                </a:lnTo>
                <a:lnTo>
                  <a:pt x="0" y="1479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5" name="Google Shape;65;p9"/>
          <p:cNvSpPr/>
          <p:nvPr/>
        </p:nvSpPr>
        <p:spPr>
          <a:xfrm>
            <a:off x="3484254" y="8283896"/>
            <a:ext cx="904907" cy="2480717"/>
          </a:xfrm>
          <a:custGeom>
            <a:avLst/>
            <a:gdLst/>
            <a:ahLst/>
            <a:cxnLst/>
            <a:rect l="l" t="t" r="r" b="b"/>
            <a:pathLst>
              <a:path w="1920268" h="2144300" extrusionOk="0">
                <a:moveTo>
                  <a:pt x="0" y="0"/>
                </a:moveTo>
                <a:lnTo>
                  <a:pt x="1920269" y="0"/>
                </a:lnTo>
                <a:lnTo>
                  <a:pt x="1920269" y="2144300"/>
                </a:lnTo>
                <a:lnTo>
                  <a:pt x="0" y="2144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6" name="Google Shape;66;p9"/>
          <p:cNvSpPr/>
          <p:nvPr/>
        </p:nvSpPr>
        <p:spPr>
          <a:xfrm rot="-1228821">
            <a:off x="151978" y="425631"/>
            <a:ext cx="453606" cy="1349815"/>
          </a:xfrm>
          <a:custGeom>
            <a:avLst/>
            <a:gdLst/>
            <a:ahLst/>
            <a:cxnLst/>
            <a:rect l="l" t="t" r="r" b="b"/>
            <a:pathLst>
              <a:path w="1238529" h="1501248" extrusionOk="0">
                <a:moveTo>
                  <a:pt x="0" y="0"/>
                </a:moveTo>
                <a:lnTo>
                  <a:pt x="1238529" y="0"/>
                </a:lnTo>
                <a:lnTo>
                  <a:pt x="1238529" y="1501247"/>
                </a:lnTo>
                <a:lnTo>
                  <a:pt x="0" y="15012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7" name="Google Shape;67;p9"/>
          <p:cNvSpPr/>
          <p:nvPr/>
        </p:nvSpPr>
        <p:spPr>
          <a:xfrm rot="-9160350">
            <a:off x="5903743" y="-293835"/>
            <a:ext cx="771364" cy="1817943"/>
          </a:xfrm>
          <a:custGeom>
            <a:avLst/>
            <a:gdLst/>
            <a:ahLst/>
            <a:cxnLst/>
            <a:rect l="l" t="t" r="r" b="b"/>
            <a:pathLst>
              <a:path w="1586402" h="1522946" extrusionOk="0">
                <a:moveTo>
                  <a:pt x="0" y="0"/>
                </a:moveTo>
                <a:lnTo>
                  <a:pt x="1586402" y="0"/>
                </a:lnTo>
                <a:lnTo>
                  <a:pt x="1586402" y="1522946"/>
                </a:lnTo>
                <a:lnTo>
                  <a:pt x="0" y="15229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 rot="-1593903">
            <a:off x="88538" y="8227318"/>
            <a:ext cx="558556" cy="2948928"/>
          </a:xfrm>
          <a:custGeom>
            <a:avLst/>
            <a:gdLst/>
            <a:ahLst/>
            <a:cxnLst/>
            <a:rect l="l" t="t" r="r" b="b"/>
            <a:pathLst>
              <a:path w="827794" h="1780203" extrusionOk="0">
                <a:moveTo>
                  <a:pt x="0" y="0"/>
                </a:moveTo>
                <a:lnTo>
                  <a:pt x="827794" y="0"/>
                </a:lnTo>
                <a:lnTo>
                  <a:pt x="827794" y="1780202"/>
                </a:lnTo>
                <a:lnTo>
                  <a:pt x="0" y="1780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7004488" y="9464604"/>
            <a:ext cx="453630" cy="7988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1" name="Google Shape;71;p10"/>
          <p:cNvSpPr/>
          <p:nvPr/>
        </p:nvSpPr>
        <p:spPr>
          <a:xfrm>
            <a:off x="790886" y="8685817"/>
            <a:ext cx="575489" cy="1577649"/>
          </a:xfrm>
          <a:custGeom>
            <a:avLst/>
            <a:gdLst/>
            <a:ahLst/>
            <a:cxnLst/>
            <a:rect l="l" t="t" r="r" b="b"/>
            <a:pathLst>
              <a:path w="1920268" h="2144300" extrusionOk="0">
                <a:moveTo>
                  <a:pt x="0" y="0"/>
                </a:moveTo>
                <a:lnTo>
                  <a:pt x="1920269" y="0"/>
                </a:lnTo>
                <a:lnTo>
                  <a:pt x="1920269" y="2144300"/>
                </a:lnTo>
                <a:lnTo>
                  <a:pt x="0" y="2144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2" name="Google Shape;72;p10"/>
          <p:cNvSpPr/>
          <p:nvPr/>
        </p:nvSpPr>
        <p:spPr>
          <a:xfrm rot="1703218">
            <a:off x="6646638" y="4189589"/>
            <a:ext cx="576124" cy="1714398"/>
          </a:xfrm>
          <a:custGeom>
            <a:avLst/>
            <a:gdLst/>
            <a:ahLst/>
            <a:cxnLst/>
            <a:rect l="l" t="t" r="r" b="b"/>
            <a:pathLst>
              <a:path w="1238529" h="1501248" extrusionOk="0">
                <a:moveTo>
                  <a:pt x="0" y="0"/>
                </a:moveTo>
                <a:lnTo>
                  <a:pt x="1238529" y="0"/>
                </a:lnTo>
                <a:lnTo>
                  <a:pt x="1238529" y="1501247"/>
                </a:lnTo>
                <a:lnTo>
                  <a:pt x="0" y="15012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3" name="Google Shape;73;p10"/>
          <p:cNvSpPr/>
          <p:nvPr/>
        </p:nvSpPr>
        <p:spPr>
          <a:xfrm rot="9763832">
            <a:off x="6206779" y="2139691"/>
            <a:ext cx="662691" cy="1561824"/>
          </a:xfrm>
          <a:custGeom>
            <a:avLst/>
            <a:gdLst/>
            <a:ahLst/>
            <a:cxnLst/>
            <a:rect l="l" t="t" r="r" b="b"/>
            <a:pathLst>
              <a:path w="1586402" h="1522946" extrusionOk="0">
                <a:moveTo>
                  <a:pt x="0" y="0"/>
                </a:moveTo>
                <a:lnTo>
                  <a:pt x="1586402" y="0"/>
                </a:lnTo>
                <a:lnTo>
                  <a:pt x="1586402" y="1522946"/>
                </a:lnTo>
                <a:lnTo>
                  <a:pt x="0" y="15229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4" name="Google Shape;74;p10"/>
          <p:cNvSpPr/>
          <p:nvPr/>
        </p:nvSpPr>
        <p:spPr>
          <a:xfrm>
            <a:off x="5562923" y="8666898"/>
            <a:ext cx="453544" cy="2260804"/>
          </a:xfrm>
          <a:custGeom>
            <a:avLst/>
            <a:gdLst/>
            <a:ahLst/>
            <a:cxnLst/>
            <a:rect l="l" t="t" r="r" b="b"/>
            <a:pathLst>
              <a:path w="979635" h="1989107" extrusionOk="0">
                <a:moveTo>
                  <a:pt x="0" y="0"/>
                </a:moveTo>
                <a:lnTo>
                  <a:pt x="979635" y="0"/>
                </a:lnTo>
                <a:lnTo>
                  <a:pt x="979635" y="1989107"/>
                </a:lnTo>
                <a:lnTo>
                  <a:pt x="0" y="1989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5" name="Google Shape;75;p10"/>
          <p:cNvSpPr/>
          <p:nvPr/>
        </p:nvSpPr>
        <p:spPr>
          <a:xfrm>
            <a:off x="4194095" y="-959912"/>
            <a:ext cx="1984782" cy="3124568"/>
          </a:xfrm>
          <a:custGeom>
            <a:avLst/>
            <a:gdLst/>
            <a:ahLst/>
            <a:cxnLst/>
            <a:rect l="l" t="t" r="r" b="b"/>
            <a:pathLst>
              <a:path w="2832736" h="1816492" extrusionOk="0">
                <a:moveTo>
                  <a:pt x="0" y="0"/>
                </a:moveTo>
                <a:lnTo>
                  <a:pt x="2832736" y="0"/>
                </a:lnTo>
                <a:lnTo>
                  <a:pt x="2832736" y="1816492"/>
                </a:lnTo>
                <a:lnTo>
                  <a:pt x="0" y="18164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6" name="Google Shape;76;p10"/>
          <p:cNvSpPr/>
          <p:nvPr/>
        </p:nvSpPr>
        <p:spPr>
          <a:xfrm>
            <a:off x="1009282" y="201441"/>
            <a:ext cx="2099958" cy="2687242"/>
          </a:xfrm>
          <a:custGeom>
            <a:avLst/>
            <a:gdLst/>
            <a:ahLst/>
            <a:cxnLst/>
            <a:rect l="l" t="t" r="r" b="b"/>
            <a:pathLst>
              <a:path w="2838055" h="1479336" extrusionOk="0">
                <a:moveTo>
                  <a:pt x="0" y="0"/>
                </a:moveTo>
                <a:lnTo>
                  <a:pt x="2838055" y="0"/>
                </a:lnTo>
                <a:lnTo>
                  <a:pt x="2838055" y="1479336"/>
                </a:lnTo>
                <a:lnTo>
                  <a:pt x="0" y="1479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7" name="Google Shape;77;p10"/>
          <p:cNvSpPr/>
          <p:nvPr/>
        </p:nvSpPr>
        <p:spPr>
          <a:xfrm>
            <a:off x="-586899" y="1774034"/>
            <a:ext cx="1720529" cy="2486812"/>
          </a:xfrm>
          <a:custGeom>
            <a:avLst/>
            <a:gdLst/>
            <a:ahLst/>
            <a:cxnLst/>
            <a:rect l="l" t="t" r="r" b="b"/>
            <a:pathLst>
              <a:path w="2419897" h="1424714" extrusionOk="0">
                <a:moveTo>
                  <a:pt x="0" y="0"/>
                </a:moveTo>
                <a:lnTo>
                  <a:pt x="2419896" y="0"/>
                </a:lnTo>
                <a:lnTo>
                  <a:pt x="2419896" y="1424714"/>
                </a:lnTo>
                <a:lnTo>
                  <a:pt x="0" y="14247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8" name="Google Shape;78;p10"/>
          <p:cNvSpPr/>
          <p:nvPr/>
        </p:nvSpPr>
        <p:spPr>
          <a:xfrm>
            <a:off x="6600062" y="2485976"/>
            <a:ext cx="1262466" cy="1421823"/>
          </a:xfrm>
          <a:custGeom>
            <a:avLst/>
            <a:gdLst/>
            <a:ahLst/>
            <a:cxnLst/>
            <a:rect l="l" t="t" r="r" b="b"/>
            <a:pathLst>
              <a:path w="3657600" h="1677924" extrusionOk="0">
                <a:moveTo>
                  <a:pt x="0" y="0"/>
                </a:moveTo>
                <a:lnTo>
                  <a:pt x="3657600" y="0"/>
                </a:lnTo>
                <a:lnTo>
                  <a:pt x="3657600" y="1677924"/>
                </a:lnTo>
                <a:lnTo>
                  <a:pt x="0" y="1677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9" name="Google Shape;79;p10"/>
          <p:cNvSpPr/>
          <p:nvPr/>
        </p:nvSpPr>
        <p:spPr>
          <a:xfrm flipH="1">
            <a:off x="6294048" y="8319545"/>
            <a:ext cx="710431" cy="1947580"/>
          </a:xfrm>
          <a:custGeom>
            <a:avLst/>
            <a:gdLst/>
            <a:ahLst/>
            <a:cxnLst/>
            <a:rect l="l" t="t" r="r" b="b"/>
            <a:pathLst>
              <a:path w="1920268" h="2144300" extrusionOk="0">
                <a:moveTo>
                  <a:pt x="0" y="0"/>
                </a:moveTo>
                <a:lnTo>
                  <a:pt x="1920269" y="0"/>
                </a:lnTo>
                <a:lnTo>
                  <a:pt x="1920269" y="2144300"/>
                </a:lnTo>
                <a:lnTo>
                  <a:pt x="0" y="2144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80" name="Google Shape;80;p10"/>
          <p:cNvGrpSpPr/>
          <p:nvPr/>
        </p:nvGrpSpPr>
        <p:grpSpPr>
          <a:xfrm>
            <a:off x="-266225" y="-176373"/>
            <a:ext cx="8092125" cy="1950417"/>
            <a:chOff x="-54250" y="1"/>
            <a:chExt cx="9788038" cy="960972"/>
          </a:xfrm>
        </p:grpSpPr>
        <p:sp>
          <p:nvSpPr>
            <p:cNvPr id="81" name="Google Shape;81;p10"/>
            <p:cNvSpPr/>
            <p:nvPr/>
          </p:nvSpPr>
          <p:spPr>
            <a:xfrm>
              <a:off x="-54250" y="1"/>
              <a:ext cx="2493088" cy="960972"/>
            </a:xfrm>
            <a:custGeom>
              <a:avLst/>
              <a:gdLst/>
              <a:ahLst/>
              <a:cxnLst/>
              <a:rect l="l" t="t" r="r" b="b"/>
              <a:pathLst>
                <a:path w="3415189" h="1316400" extrusionOk="0">
                  <a:moveTo>
                    <a:pt x="0" y="0"/>
                  </a:moveTo>
                  <a:lnTo>
                    <a:pt x="3415189" y="0"/>
                  </a:lnTo>
                  <a:lnTo>
                    <a:pt x="3415189" y="1316400"/>
                  </a:lnTo>
                  <a:lnTo>
                    <a:pt x="0" y="131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2" name="Google Shape;82;p10"/>
            <p:cNvSpPr/>
            <p:nvPr/>
          </p:nvSpPr>
          <p:spPr>
            <a:xfrm>
              <a:off x="2377400" y="1"/>
              <a:ext cx="2493088" cy="960972"/>
            </a:xfrm>
            <a:custGeom>
              <a:avLst/>
              <a:gdLst/>
              <a:ahLst/>
              <a:cxnLst/>
              <a:rect l="l" t="t" r="r" b="b"/>
              <a:pathLst>
                <a:path w="3415189" h="1316400" extrusionOk="0">
                  <a:moveTo>
                    <a:pt x="0" y="0"/>
                  </a:moveTo>
                  <a:lnTo>
                    <a:pt x="3415189" y="0"/>
                  </a:lnTo>
                  <a:lnTo>
                    <a:pt x="3415189" y="1316400"/>
                  </a:lnTo>
                  <a:lnTo>
                    <a:pt x="0" y="131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3" name="Google Shape;83;p10"/>
            <p:cNvSpPr/>
            <p:nvPr/>
          </p:nvSpPr>
          <p:spPr>
            <a:xfrm>
              <a:off x="4809050" y="1"/>
              <a:ext cx="2493088" cy="960972"/>
            </a:xfrm>
            <a:custGeom>
              <a:avLst/>
              <a:gdLst/>
              <a:ahLst/>
              <a:cxnLst/>
              <a:rect l="l" t="t" r="r" b="b"/>
              <a:pathLst>
                <a:path w="3415189" h="1316400" extrusionOk="0">
                  <a:moveTo>
                    <a:pt x="0" y="0"/>
                  </a:moveTo>
                  <a:lnTo>
                    <a:pt x="3415189" y="0"/>
                  </a:lnTo>
                  <a:lnTo>
                    <a:pt x="3415189" y="1316400"/>
                  </a:lnTo>
                  <a:lnTo>
                    <a:pt x="0" y="131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4" name="Google Shape;84;p10"/>
            <p:cNvSpPr/>
            <p:nvPr/>
          </p:nvSpPr>
          <p:spPr>
            <a:xfrm>
              <a:off x="7240700" y="1"/>
              <a:ext cx="2493088" cy="960972"/>
            </a:xfrm>
            <a:custGeom>
              <a:avLst/>
              <a:gdLst/>
              <a:ahLst/>
              <a:cxnLst/>
              <a:rect l="l" t="t" r="r" b="b"/>
              <a:pathLst>
                <a:path w="3415189" h="1316400" extrusionOk="0">
                  <a:moveTo>
                    <a:pt x="0" y="0"/>
                  </a:moveTo>
                  <a:lnTo>
                    <a:pt x="3415189" y="0"/>
                  </a:lnTo>
                  <a:lnTo>
                    <a:pt x="3415189" y="1316400"/>
                  </a:lnTo>
                  <a:lnTo>
                    <a:pt x="0" y="131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85" name="Google Shape;85;p10"/>
          <p:cNvSpPr/>
          <p:nvPr/>
        </p:nvSpPr>
        <p:spPr>
          <a:xfrm rot="-8925372">
            <a:off x="1503324" y="2187648"/>
            <a:ext cx="593364" cy="1703746"/>
          </a:xfrm>
          <a:custGeom>
            <a:avLst/>
            <a:gdLst/>
            <a:ahLst/>
            <a:cxnLst/>
            <a:rect l="l" t="t" r="r" b="b"/>
            <a:pathLst>
              <a:path w="1636338" h="1913846" extrusionOk="0">
                <a:moveTo>
                  <a:pt x="0" y="0"/>
                </a:moveTo>
                <a:lnTo>
                  <a:pt x="1636338" y="0"/>
                </a:lnTo>
                <a:lnTo>
                  <a:pt x="1636338" y="1913845"/>
                </a:lnTo>
                <a:lnTo>
                  <a:pt x="0" y="1913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694" y="903236"/>
            <a:ext cx="7044288" cy="116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694" y="2339097"/>
            <a:ext cx="7044288" cy="693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ytone One"/>
              <a:buChar char="●"/>
              <a:defRPr sz="18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mo"/>
              <a:buChar char="○"/>
              <a:defRPr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mo"/>
              <a:buChar char="■"/>
              <a:defRPr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mo"/>
              <a:buChar char="●"/>
              <a:defRPr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mo"/>
              <a:buChar char="○"/>
              <a:defRPr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mo"/>
              <a:buChar char="■"/>
              <a:defRPr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mo"/>
              <a:buChar char="●"/>
              <a:defRPr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mo"/>
              <a:buChar char="○"/>
              <a:defRPr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mo"/>
              <a:buChar char="■"/>
              <a:defRPr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488" y="9464604"/>
            <a:ext cx="453630" cy="7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827">
                <a:solidFill>
                  <a:schemeClr val="dk2"/>
                </a:solidFill>
              </a:defRPr>
            </a:lvl1pPr>
            <a:lvl2pPr lvl="1" algn="r">
              <a:buNone/>
              <a:defRPr sz="827">
                <a:solidFill>
                  <a:schemeClr val="dk2"/>
                </a:solidFill>
              </a:defRPr>
            </a:lvl2pPr>
            <a:lvl3pPr lvl="2" algn="r">
              <a:buNone/>
              <a:defRPr sz="827">
                <a:solidFill>
                  <a:schemeClr val="dk2"/>
                </a:solidFill>
              </a:defRPr>
            </a:lvl3pPr>
            <a:lvl4pPr lvl="3" algn="r">
              <a:buNone/>
              <a:defRPr sz="827">
                <a:solidFill>
                  <a:schemeClr val="dk2"/>
                </a:solidFill>
              </a:defRPr>
            </a:lvl4pPr>
            <a:lvl5pPr lvl="4" algn="r">
              <a:buNone/>
              <a:defRPr sz="827">
                <a:solidFill>
                  <a:schemeClr val="dk2"/>
                </a:solidFill>
              </a:defRPr>
            </a:lvl5pPr>
            <a:lvl6pPr lvl="5" algn="r">
              <a:buNone/>
              <a:defRPr sz="827">
                <a:solidFill>
                  <a:schemeClr val="dk2"/>
                </a:solidFill>
              </a:defRPr>
            </a:lvl6pPr>
            <a:lvl7pPr lvl="6" algn="r">
              <a:buNone/>
              <a:defRPr sz="827">
                <a:solidFill>
                  <a:schemeClr val="dk2"/>
                </a:solidFill>
              </a:defRPr>
            </a:lvl7pPr>
            <a:lvl8pPr lvl="7" algn="r">
              <a:buNone/>
              <a:defRPr sz="827">
                <a:solidFill>
                  <a:schemeClr val="dk2"/>
                </a:solidFill>
              </a:defRPr>
            </a:lvl8pPr>
            <a:lvl9pPr lvl="8" algn="r">
              <a:buNone/>
              <a:defRPr sz="827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188992" y="278707"/>
            <a:ext cx="3401854" cy="115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188992" y="1623907"/>
            <a:ext cx="3401854" cy="459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188992" y="6450521"/>
            <a:ext cx="881962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4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1291444" y="6450521"/>
            <a:ext cx="1196949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4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2708884" y="6450521"/>
            <a:ext cx="881962" cy="3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30.png"/><Relationship Id="rId4" Type="http://schemas.openxmlformats.org/officeDocument/2006/relationships/image" Target="../media/image2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16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屋外, 人, グループ, 草 が含まれている画像&#10;&#10;自動的に生成された説明">
            <a:extLst>
              <a:ext uri="{FF2B5EF4-FFF2-40B4-BE49-F238E27FC236}">
                <a16:creationId xmlns:a16="http://schemas.microsoft.com/office/drawing/2014/main" id="{0D3C16C4-31A8-95BA-0830-3FE34BE2D6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61" t="21852" r="8177" b="8753"/>
          <a:stretch/>
        </p:blipFill>
        <p:spPr>
          <a:xfrm rot="653624">
            <a:off x="4253945" y="4910778"/>
            <a:ext cx="3077904" cy="188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5" name="Google Shape;165;p23"/>
          <p:cNvSpPr/>
          <p:nvPr/>
        </p:nvSpPr>
        <p:spPr>
          <a:xfrm>
            <a:off x="5319009" y="1457539"/>
            <a:ext cx="2240659" cy="1173809"/>
          </a:xfrm>
          <a:custGeom>
            <a:avLst/>
            <a:gdLst/>
            <a:ahLst/>
            <a:cxnLst/>
            <a:rect l="l" t="t" r="r" b="b"/>
            <a:pathLst>
              <a:path w="6035040" h="4114800" extrusionOk="0">
                <a:moveTo>
                  <a:pt x="0" y="0"/>
                </a:moveTo>
                <a:lnTo>
                  <a:pt x="6035040" y="0"/>
                </a:lnTo>
                <a:lnTo>
                  <a:pt x="60350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8999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6" name="Google Shape;166;p23"/>
          <p:cNvSpPr/>
          <p:nvPr/>
        </p:nvSpPr>
        <p:spPr>
          <a:xfrm rot="10175231">
            <a:off x="66875" y="162567"/>
            <a:ext cx="3368866" cy="1564584"/>
          </a:xfrm>
          <a:custGeom>
            <a:avLst/>
            <a:gdLst/>
            <a:ahLst/>
            <a:cxnLst/>
            <a:rect l="l" t="t" r="r" b="b"/>
            <a:pathLst>
              <a:path w="11323674" h="5232187" extrusionOk="0">
                <a:moveTo>
                  <a:pt x="0" y="0"/>
                </a:moveTo>
                <a:lnTo>
                  <a:pt x="11323674" y="0"/>
                </a:lnTo>
                <a:lnTo>
                  <a:pt x="11323674" y="5232187"/>
                </a:lnTo>
                <a:lnTo>
                  <a:pt x="0" y="52321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67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" name="Google Shape;168;p23"/>
          <p:cNvSpPr txBox="1"/>
          <p:nvPr/>
        </p:nvSpPr>
        <p:spPr>
          <a:xfrm>
            <a:off x="460872" y="375911"/>
            <a:ext cx="6637911" cy="162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9993"/>
              </a:lnSpc>
            </a:pPr>
            <a:r>
              <a:rPr lang="ja-JP" altLang="en-US" sz="4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トライ式高等学院</a:t>
            </a:r>
            <a:endParaRPr lang="en-US" altLang="ja-JP" sz="44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19993"/>
              </a:lnSpc>
            </a:pPr>
            <a:r>
              <a:rPr lang="ja-JP" altLang="en-US" sz="4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春の林間学校</a:t>
            </a:r>
          </a:p>
        </p:txBody>
      </p:sp>
      <p:sp>
        <p:nvSpPr>
          <p:cNvPr id="2" name="Google Shape;332;p36">
            <a:extLst>
              <a:ext uri="{FF2B5EF4-FFF2-40B4-BE49-F238E27FC236}">
                <a16:creationId xmlns:a16="http://schemas.microsoft.com/office/drawing/2014/main" id="{F6F4F354-50B7-DAF5-580A-0D9BB3C12D2E}"/>
              </a:ext>
            </a:extLst>
          </p:cNvPr>
          <p:cNvSpPr/>
          <p:nvPr/>
        </p:nvSpPr>
        <p:spPr>
          <a:xfrm rot="716229" flipH="1">
            <a:off x="6538689" y="7199513"/>
            <a:ext cx="906431" cy="785742"/>
          </a:xfrm>
          <a:custGeom>
            <a:avLst/>
            <a:gdLst/>
            <a:ahLst/>
            <a:cxnLst/>
            <a:rect l="l" t="t" r="r" b="b"/>
            <a:pathLst>
              <a:path w="2662346" h="2339536" extrusionOk="0">
                <a:moveTo>
                  <a:pt x="0" y="0"/>
                </a:moveTo>
                <a:lnTo>
                  <a:pt x="2662346" y="0"/>
                </a:lnTo>
                <a:lnTo>
                  <a:pt x="2662346" y="2339537"/>
                </a:lnTo>
                <a:lnTo>
                  <a:pt x="0" y="23395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63EDC04-1EBD-B669-70FC-CBDBEE265A37}"/>
              </a:ext>
            </a:extLst>
          </p:cNvPr>
          <p:cNvSpPr txBox="1"/>
          <p:nvPr/>
        </p:nvSpPr>
        <p:spPr>
          <a:xfrm>
            <a:off x="-7" y="2723947"/>
            <a:ext cx="7559675" cy="800198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r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火</a:t>
            </a:r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木</a:t>
            </a:r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0DA93AD-BC83-4992-E798-8BCF2DCDA9B3}"/>
              </a:ext>
            </a:extLst>
          </p:cNvPr>
          <p:cNvSpPr txBox="1"/>
          <p:nvPr/>
        </p:nvSpPr>
        <p:spPr>
          <a:xfrm>
            <a:off x="82082" y="3643416"/>
            <a:ext cx="7559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大自然の中、仲間たちと協力してミッションクリア！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さまざまなアクティビティで仲間との交流を深めよう！</a:t>
            </a:r>
          </a:p>
        </p:txBody>
      </p:sp>
      <p:sp>
        <p:nvSpPr>
          <p:cNvPr id="7" name="Google Shape;383;p39">
            <a:extLst>
              <a:ext uri="{FF2B5EF4-FFF2-40B4-BE49-F238E27FC236}">
                <a16:creationId xmlns:a16="http://schemas.microsoft.com/office/drawing/2014/main" id="{E5DD728A-9851-0405-2239-2740FEB7BE33}"/>
              </a:ext>
            </a:extLst>
          </p:cNvPr>
          <p:cNvSpPr/>
          <p:nvPr/>
        </p:nvSpPr>
        <p:spPr>
          <a:xfrm rot="-5400000">
            <a:off x="3576256" y="1090617"/>
            <a:ext cx="407142" cy="6719154"/>
          </a:xfrm>
          <a:custGeom>
            <a:avLst/>
            <a:gdLst/>
            <a:ahLst/>
            <a:cxnLst/>
            <a:rect l="l" t="t" r="r" b="b"/>
            <a:pathLst>
              <a:path w="420179" h="3538346" extrusionOk="0">
                <a:moveTo>
                  <a:pt x="0" y="0"/>
                </a:moveTo>
                <a:lnTo>
                  <a:pt x="420179" y="0"/>
                </a:lnTo>
                <a:lnTo>
                  <a:pt x="420179" y="3538346"/>
                </a:lnTo>
                <a:lnTo>
                  <a:pt x="0" y="3538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Google Shape;378;p39">
            <a:extLst>
              <a:ext uri="{FF2B5EF4-FFF2-40B4-BE49-F238E27FC236}">
                <a16:creationId xmlns:a16="http://schemas.microsoft.com/office/drawing/2014/main" id="{DB065219-DB1F-3554-371E-CF7E9755C21F}"/>
              </a:ext>
            </a:extLst>
          </p:cNvPr>
          <p:cNvSpPr/>
          <p:nvPr/>
        </p:nvSpPr>
        <p:spPr>
          <a:xfrm>
            <a:off x="-4703" y="8334173"/>
            <a:ext cx="1554749" cy="1886395"/>
          </a:xfrm>
          <a:custGeom>
            <a:avLst/>
            <a:gdLst/>
            <a:ahLst/>
            <a:cxnLst/>
            <a:rect l="l" t="t" r="r" b="b"/>
            <a:pathLst>
              <a:path w="2804094" h="3115660" extrusionOk="0">
                <a:moveTo>
                  <a:pt x="0" y="0"/>
                </a:moveTo>
                <a:lnTo>
                  <a:pt x="2804094" y="0"/>
                </a:lnTo>
                <a:lnTo>
                  <a:pt x="2804094" y="3115660"/>
                </a:lnTo>
                <a:lnTo>
                  <a:pt x="0" y="3115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Google Shape;446;p41">
            <a:extLst>
              <a:ext uri="{FF2B5EF4-FFF2-40B4-BE49-F238E27FC236}">
                <a16:creationId xmlns:a16="http://schemas.microsoft.com/office/drawing/2014/main" id="{564EE991-3871-7811-2282-45708D7B3EE3}"/>
              </a:ext>
            </a:extLst>
          </p:cNvPr>
          <p:cNvSpPr/>
          <p:nvPr/>
        </p:nvSpPr>
        <p:spPr>
          <a:xfrm>
            <a:off x="140120" y="4807308"/>
            <a:ext cx="3832333" cy="2435878"/>
          </a:xfrm>
          <a:custGeom>
            <a:avLst/>
            <a:gdLst/>
            <a:ahLst/>
            <a:cxnLst/>
            <a:rect l="l" t="t" r="r" b="b"/>
            <a:pathLst>
              <a:path w="1728373" h="1865286" extrusionOk="0">
                <a:moveTo>
                  <a:pt x="0" y="0"/>
                </a:moveTo>
                <a:lnTo>
                  <a:pt x="1728373" y="0"/>
                </a:lnTo>
                <a:lnTo>
                  <a:pt x="1728373" y="1865286"/>
                </a:lnTo>
                <a:lnTo>
                  <a:pt x="0" y="18652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r="-70"/>
            </a:stretch>
          </a:blipFill>
          <a:ln>
            <a:noFill/>
          </a:ln>
        </p:spPr>
        <p:txBody>
          <a:bodyPr/>
          <a:lstStyle/>
          <a:p>
            <a:endParaRPr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フローチャート: 代替処理 8">
            <a:extLst>
              <a:ext uri="{FF2B5EF4-FFF2-40B4-BE49-F238E27FC236}">
                <a16:creationId xmlns:a16="http://schemas.microsoft.com/office/drawing/2014/main" id="{83AE2891-2EAD-4015-6A5D-09F8F420D3A7}"/>
              </a:ext>
            </a:extLst>
          </p:cNvPr>
          <p:cNvSpPr/>
          <p:nvPr/>
        </p:nvSpPr>
        <p:spPr>
          <a:xfrm>
            <a:off x="253606" y="5661363"/>
            <a:ext cx="3605360" cy="1463509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行先：</a:t>
            </a:r>
            <a:r>
              <a: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愛知県美浜少年自然の家</a:t>
            </a:r>
            <a:endParaRPr kumimoji="1" lang="en-US" altLang="ja-JP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zh-TW" altLang="en-US" sz="1050" b="1" i="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愛知県知多郡美浜町小野浦宮後１−１</a:t>
            </a:r>
            <a:r>
              <a:rPr kumimoji="1"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  <a:p>
            <a:r>
              <a:rPr kumimoji="1"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費用：</a:t>
            </a:r>
            <a:r>
              <a:rPr kumimoji="1" lang="en-US" altLang="ja-JP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58,300</a:t>
            </a:r>
            <a:r>
              <a:rPr kumimoji="1"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円（税込）</a:t>
            </a:r>
          </a:p>
          <a:p>
            <a:r>
              <a:rPr kumimoji="1"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定員：</a:t>
            </a:r>
            <a:r>
              <a:rPr kumimoji="1" lang="en-US" altLang="ja-JP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125</a:t>
            </a:r>
            <a:r>
              <a:rPr kumimoji="1"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EF2F996-88BB-E3B3-395B-6B820CCEF845}"/>
              </a:ext>
            </a:extLst>
          </p:cNvPr>
          <p:cNvSpPr txBox="1"/>
          <p:nvPr/>
        </p:nvSpPr>
        <p:spPr>
          <a:xfrm>
            <a:off x="218665" y="5116506"/>
            <a:ext cx="3678879" cy="424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自分を </a:t>
            </a:r>
            <a:r>
              <a:rPr kumimoji="1"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”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好き</a:t>
            </a:r>
            <a:r>
              <a:rPr kumimoji="1"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”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になる</a:t>
            </a:r>
            <a:r>
              <a:rPr kumimoji="1"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日間</a:t>
            </a:r>
          </a:p>
        </p:txBody>
      </p:sp>
      <p:sp>
        <p:nvSpPr>
          <p:cNvPr id="22" name="角丸四角形吹き出し 21">
            <a:extLst>
              <a:ext uri="{FF2B5EF4-FFF2-40B4-BE49-F238E27FC236}">
                <a16:creationId xmlns:a16="http://schemas.microsoft.com/office/drawing/2014/main" id="{2D77B3D0-4260-AD72-F549-7C1950C51A83}"/>
              </a:ext>
            </a:extLst>
          </p:cNvPr>
          <p:cNvSpPr/>
          <p:nvPr/>
        </p:nvSpPr>
        <p:spPr>
          <a:xfrm>
            <a:off x="1334888" y="7943857"/>
            <a:ext cx="2637565" cy="1669545"/>
          </a:xfrm>
          <a:prstGeom prst="wedgeRoundRectCallout">
            <a:avLst>
              <a:gd name="adj1" fmla="val -59564"/>
              <a:gd name="adj2" fmla="val -2170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私たちのキャンパスは、</a:t>
            </a:r>
            <a:endParaRPr kumimoji="1"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名古屋駅に</a:t>
            </a:r>
            <a:endParaRPr kumimoji="1"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に集合だよ！</a:t>
            </a:r>
            <a:endParaRPr kumimoji="1"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Google Shape;446;p41">
            <a:extLst>
              <a:ext uri="{FF2B5EF4-FFF2-40B4-BE49-F238E27FC236}">
                <a16:creationId xmlns:a16="http://schemas.microsoft.com/office/drawing/2014/main" id="{CEE139CB-F2F0-3AC2-B550-4A013983206B}"/>
              </a:ext>
            </a:extLst>
          </p:cNvPr>
          <p:cNvSpPr/>
          <p:nvPr/>
        </p:nvSpPr>
        <p:spPr>
          <a:xfrm>
            <a:off x="4165163" y="8146501"/>
            <a:ext cx="3255467" cy="1517288"/>
          </a:xfrm>
          <a:custGeom>
            <a:avLst/>
            <a:gdLst/>
            <a:ahLst/>
            <a:cxnLst/>
            <a:rect l="l" t="t" r="r" b="b"/>
            <a:pathLst>
              <a:path w="1728373" h="1865286" extrusionOk="0">
                <a:moveTo>
                  <a:pt x="0" y="0"/>
                </a:moveTo>
                <a:lnTo>
                  <a:pt x="1728373" y="0"/>
                </a:lnTo>
                <a:lnTo>
                  <a:pt x="1728373" y="1865286"/>
                </a:lnTo>
                <a:lnTo>
                  <a:pt x="0" y="18652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r="-70"/>
            </a:stretch>
          </a:blipFill>
          <a:ln>
            <a:noFill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フローチャート: 代替処理 32">
            <a:extLst>
              <a:ext uri="{FF2B5EF4-FFF2-40B4-BE49-F238E27FC236}">
                <a16:creationId xmlns:a16="http://schemas.microsoft.com/office/drawing/2014/main" id="{5CBBC217-98E3-1B46-AAE6-1D16E1ED01B0}"/>
              </a:ext>
            </a:extLst>
          </p:cNvPr>
          <p:cNvSpPr/>
          <p:nvPr/>
        </p:nvSpPr>
        <p:spPr>
          <a:xfrm>
            <a:off x="4030406" y="8250000"/>
            <a:ext cx="3312126" cy="1463509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8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BA8D472-00AA-28EA-13DA-4B0A93742A39}"/>
              </a:ext>
            </a:extLst>
          </p:cNvPr>
          <p:cNvSpPr txBox="1"/>
          <p:nvPr/>
        </p:nvSpPr>
        <p:spPr>
          <a:xfrm>
            <a:off x="4755394" y="86612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>
                <a:latin typeface="メイリオ" panose="020B0604030504040204" pitchFamily="50" charset="-128"/>
                <a:ea typeface="メイリオ" panose="020B0604030504040204" pitchFamily="50" charset="-128"/>
              </a:rPr>
              <a:t>お申し込み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キャンパスまで！</a:t>
            </a:r>
          </a:p>
        </p:txBody>
      </p:sp>
      <p:sp>
        <p:nvSpPr>
          <p:cNvPr id="38" name="角丸四角形吹き出し 37">
            <a:extLst>
              <a:ext uri="{FF2B5EF4-FFF2-40B4-BE49-F238E27FC236}">
                <a16:creationId xmlns:a16="http://schemas.microsoft.com/office/drawing/2014/main" id="{09A3246F-CA9B-DFF4-461F-101466E58DBF}"/>
              </a:ext>
            </a:extLst>
          </p:cNvPr>
          <p:cNvSpPr/>
          <p:nvPr/>
        </p:nvSpPr>
        <p:spPr>
          <a:xfrm>
            <a:off x="4058372" y="7189552"/>
            <a:ext cx="2228435" cy="678981"/>
          </a:xfrm>
          <a:prstGeom prst="wedgeRoundRectCallout">
            <a:avLst>
              <a:gd name="adj1" fmla="val 59787"/>
              <a:gd name="adj2" fmla="val -1481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みんないい笑顔だね！</a:t>
            </a:r>
            <a:endParaRPr kumimoji="1"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ボクもいきたいな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〜</a:t>
            </a: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😆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3456DFC-C13C-6D6C-B04C-A05775E0CE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070968"/>
            <a:ext cx="7559675" cy="6230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70203E4-20CE-5D61-618C-8B879E1D2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21" y="9374250"/>
            <a:ext cx="702065" cy="70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5906EA-E63D-26C6-C67A-16D8E1624D9B}"/>
              </a:ext>
            </a:extLst>
          </p:cNvPr>
          <p:cNvSpPr txBox="1"/>
          <p:nvPr/>
        </p:nvSpPr>
        <p:spPr>
          <a:xfrm>
            <a:off x="182260" y="7293444"/>
            <a:ext cx="37901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定員になり次第、受付終了。定員後はキャンセル待ち</a:t>
            </a:r>
            <a:r>
              <a:rPr kumimoji="1"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となります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申込締切日までキャンセル可能。締切日～前日まで</a:t>
            </a:r>
            <a:r>
              <a:rPr kumimoji="1"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のキャンセル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の場合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％負担。当日キャンセルの場合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％負担。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477F7B1-E7B9-C96D-CF29-EC6EE0DDC80F}"/>
              </a:ext>
            </a:extLst>
          </p:cNvPr>
          <p:cNvSpPr txBox="1"/>
          <p:nvPr/>
        </p:nvSpPr>
        <p:spPr>
          <a:xfrm>
            <a:off x="1598147" y="10050653"/>
            <a:ext cx="594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アレルギーなどの健康に関するアンケートの回答</a:t>
            </a:r>
            <a:r>
              <a:rPr kumimoji="1"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、および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、キャンセル規定や個人情報保護に関する重要</a:t>
            </a:r>
            <a:r>
              <a:rPr kumimoji="1"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事項などに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同意していただく必要があります。必ず保護者</a:t>
            </a:r>
            <a:r>
              <a:rPr kumimoji="1"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の方と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一緒にご確認の上</a:t>
            </a:r>
            <a:r>
              <a:rPr kumimoji="1"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、お申し込み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ください。</a:t>
            </a:r>
          </a:p>
        </p:txBody>
      </p:sp>
      <p:sp>
        <p:nvSpPr>
          <p:cNvPr id="15" name="Google Shape;311;p34">
            <a:extLst>
              <a:ext uri="{FF2B5EF4-FFF2-40B4-BE49-F238E27FC236}">
                <a16:creationId xmlns:a16="http://schemas.microsoft.com/office/drawing/2014/main" id="{9A74F52D-188E-061F-50E2-AB74EABB9B53}"/>
              </a:ext>
            </a:extLst>
          </p:cNvPr>
          <p:cNvSpPr/>
          <p:nvPr/>
        </p:nvSpPr>
        <p:spPr>
          <a:xfrm rot="2149792">
            <a:off x="6805583" y="4705460"/>
            <a:ext cx="679220" cy="802624"/>
          </a:xfrm>
          <a:custGeom>
            <a:avLst/>
            <a:gdLst/>
            <a:ahLst/>
            <a:cxnLst/>
            <a:rect l="l" t="t" r="r" b="b"/>
            <a:pathLst>
              <a:path w="1643136" h="1941668" extrusionOk="0">
                <a:moveTo>
                  <a:pt x="0" y="0"/>
                </a:moveTo>
                <a:lnTo>
                  <a:pt x="1643136" y="0"/>
                </a:lnTo>
                <a:lnTo>
                  <a:pt x="1643136" y="1941668"/>
                </a:lnTo>
                <a:lnTo>
                  <a:pt x="0" y="19416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フローチャート: 代替処理 32">
            <a:extLst>
              <a:ext uri="{FF2B5EF4-FFF2-40B4-BE49-F238E27FC236}">
                <a16:creationId xmlns:a16="http://schemas.microsoft.com/office/drawing/2014/main" id="{5CBBC217-98E3-1B46-AAE6-1D16E1ED01B0}"/>
              </a:ext>
            </a:extLst>
          </p:cNvPr>
          <p:cNvSpPr/>
          <p:nvPr/>
        </p:nvSpPr>
        <p:spPr>
          <a:xfrm>
            <a:off x="4030406" y="7937482"/>
            <a:ext cx="3312126" cy="1463509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8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Google Shape;383;p39">
            <a:extLst>
              <a:ext uri="{FF2B5EF4-FFF2-40B4-BE49-F238E27FC236}">
                <a16:creationId xmlns:a16="http://schemas.microsoft.com/office/drawing/2014/main" id="{2CBB04FE-4953-44AC-CF2E-5844911FCDC5}"/>
              </a:ext>
            </a:extLst>
          </p:cNvPr>
          <p:cNvSpPr/>
          <p:nvPr/>
        </p:nvSpPr>
        <p:spPr>
          <a:xfrm rot="5400000" flipH="1">
            <a:off x="3678726" y="4127293"/>
            <a:ext cx="451949" cy="6277062"/>
          </a:xfrm>
          <a:custGeom>
            <a:avLst/>
            <a:gdLst/>
            <a:ahLst/>
            <a:cxnLst/>
            <a:rect l="l" t="t" r="r" b="b"/>
            <a:pathLst>
              <a:path w="420179" h="3538346" extrusionOk="0">
                <a:moveTo>
                  <a:pt x="0" y="0"/>
                </a:moveTo>
                <a:lnTo>
                  <a:pt x="420179" y="0"/>
                </a:lnTo>
                <a:lnTo>
                  <a:pt x="420179" y="3538346"/>
                </a:lnTo>
                <a:lnTo>
                  <a:pt x="0" y="3538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Google Shape;434;p41">
            <a:extLst>
              <a:ext uri="{FF2B5EF4-FFF2-40B4-BE49-F238E27FC236}">
                <a16:creationId xmlns:a16="http://schemas.microsoft.com/office/drawing/2014/main" id="{E61F16C1-FCED-C00F-3765-BF78C07CA1D3}"/>
              </a:ext>
            </a:extLst>
          </p:cNvPr>
          <p:cNvSpPr/>
          <p:nvPr/>
        </p:nvSpPr>
        <p:spPr>
          <a:xfrm flipH="1">
            <a:off x="188911" y="7542459"/>
            <a:ext cx="577258" cy="876999"/>
          </a:xfrm>
          <a:custGeom>
            <a:avLst/>
            <a:gdLst/>
            <a:ahLst/>
            <a:cxnLst/>
            <a:rect l="l" t="t" r="r" b="b"/>
            <a:pathLst>
              <a:path w="1406094" h="2037818" extrusionOk="0">
                <a:moveTo>
                  <a:pt x="1406094" y="0"/>
                </a:moveTo>
                <a:lnTo>
                  <a:pt x="0" y="0"/>
                </a:lnTo>
                <a:lnTo>
                  <a:pt x="0" y="2037817"/>
                </a:lnTo>
                <a:lnTo>
                  <a:pt x="1406094" y="2037817"/>
                </a:lnTo>
                <a:lnTo>
                  <a:pt x="140609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B83DC535-E760-40D8-0262-9A3BD1420E4D}"/>
              </a:ext>
            </a:extLst>
          </p:cNvPr>
          <p:cNvSpPr/>
          <p:nvPr/>
        </p:nvSpPr>
        <p:spPr>
          <a:xfrm>
            <a:off x="1081305" y="7610400"/>
            <a:ext cx="6145476" cy="696154"/>
          </a:xfrm>
          <a:prstGeom prst="wedgeRoundRectCallout">
            <a:avLst>
              <a:gd name="adj1" fmla="val -53532"/>
              <a:gd name="adj2" fmla="val -15721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林間学校で、皆で協力することの大切さに気づきました！協力して何かを成し遂げることはすごく難しいことですが、この達成感は実際に参加した</a:t>
            </a:r>
            <a:r>
              <a:rPr kumimoji="1" lang="ja-JP" altLang="en-US" sz="1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人にしか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わからない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と思います。　　　　　　　　　　　　　　　　</a:t>
            </a:r>
            <a:r>
              <a:rPr kumimoji="1"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（高校</a:t>
            </a:r>
            <a:r>
              <a:rPr kumimoji="1" lang="en-US" altLang="ja-JP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年生　</a:t>
            </a:r>
            <a:r>
              <a:rPr kumimoji="1" lang="en-US" altLang="ja-JP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くん）</a:t>
            </a:r>
          </a:p>
        </p:txBody>
      </p:sp>
      <p:sp>
        <p:nvSpPr>
          <p:cNvPr id="13" name="Google Shape;441;p41">
            <a:extLst>
              <a:ext uri="{FF2B5EF4-FFF2-40B4-BE49-F238E27FC236}">
                <a16:creationId xmlns:a16="http://schemas.microsoft.com/office/drawing/2014/main" id="{B5F2B3FC-4B36-4BB9-2C37-0D2BB8FA3C08}"/>
              </a:ext>
            </a:extLst>
          </p:cNvPr>
          <p:cNvSpPr/>
          <p:nvPr/>
        </p:nvSpPr>
        <p:spPr>
          <a:xfrm>
            <a:off x="6619683" y="8442713"/>
            <a:ext cx="847097" cy="841424"/>
          </a:xfrm>
          <a:custGeom>
            <a:avLst/>
            <a:gdLst/>
            <a:ahLst/>
            <a:cxnLst/>
            <a:rect l="l" t="t" r="r" b="b"/>
            <a:pathLst>
              <a:path w="1912677" h="1558831" extrusionOk="0">
                <a:moveTo>
                  <a:pt x="0" y="0"/>
                </a:moveTo>
                <a:lnTo>
                  <a:pt x="1912676" y="0"/>
                </a:lnTo>
                <a:lnTo>
                  <a:pt x="1912676" y="1558831"/>
                </a:lnTo>
                <a:lnTo>
                  <a:pt x="0" y="1558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角丸四角形吹き出し 14">
            <a:extLst>
              <a:ext uri="{FF2B5EF4-FFF2-40B4-BE49-F238E27FC236}">
                <a16:creationId xmlns:a16="http://schemas.microsoft.com/office/drawing/2014/main" id="{291747B4-69CC-6CF8-6F09-99ACC5C3214B}"/>
              </a:ext>
            </a:extLst>
          </p:cNvPr>
          <p:cNvSpPr/>
          <p:nvPr/>
        </p:nvSpPr>
        <p:spPr>
          <a:xfrm>
            <a:off x="305978" y="8505516"/>
            <a:ext cx="6145476" cy="696154"/>
          </a:xfrm>
          <a:prstGeom prst="wedgeRoundRectCallout">
            <a:avLst>
              <a:gd name="adj1" fmla="val 53804"/>
              <a:gd name="adj2" fmla="val -8759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の目が気になり、人と接することが苦手でした。林間学校では、他のキャンパスの人と初対面でしたが、ありのままの自分を認めてくれる友人がたくさんでき、周りの視線を気にしすぎずに活動することができました。</a:t>
            </a:r>
            <a:r>
              <a:rPr kumimoji="1"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（高校</a:t>
            </a:r>
            <a:r>
              <a:rPr kumimoji="1" lang="en-US" altLang="ja-JP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年生　</a:t>
            </a:r>
            <a:r>
              <a:rPr kumimoji="1" lang="en-US" altLang="ja-JP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kumimoji="1"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さん）</a:t>
            </a:r>
          </a:p>
        </p:txBody>
      </p:sp>
      <p:sp>
        <p:nvSpPr>
          <p:cNvPr id="22" name="Google Shape;380;p39">
            <a:extLst>
              <a:ext uri="{FF2B5EF4-FFF2-40B4-BE49-F238E27FC236}">
                <a16:creationId xmlns:a16="http://schemas.microsoft.com/office/drawing/2014/main" id="{59AD33D8-0035-49C8-0E93-76EE78876EFB}"/>
              </a:ext>
            </a:extLst>
          </p:cNvPr>
          <p:cNvSpPr/>
          <p:nvPr/>
        </p:nvSpPr>
        <p:spPr>
          <a:xfrm flipH="1">
            <a:off x="96735" y="9286204"/>
            <a:ext cx="984570" cy="766726"/>
          </a:xfrm>
          <a:custGeom>
            <a:avLst/>
            <a:gdLst/>
            <a:ahLst/>
            <a:cxnLst/>
            <a:rect l="l" t="t" r="r" b="b"/>
            <a:pathLst>
              <a:path w="3143555" h="2094393" extrusionOk="0">
                <a:moveTo>
                  <a:pt x="0" y="0"/>
                </a:moveTo>
                <a:lnTo>
                  <a:pt x="3143555" y="0"/>
                </a:lnTo>
                <a:lnTo>
                  <a:pt x="3143555" y="2094393"/>
                </a:lnTo>
                <a:lnTo>
                  <a:pt x="0" y="20943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角丸四角形吹き出し 22">
            <a:extLst>
              <a:ext uri="{FF2B5EF4-FFF2-40B4-BE49-F238E27FC236}">
                <a16:creationId xmlns:a16="http://schemas.microsoft.com/office/drawing/2014/main" id="{D4092082-DBE5-3A69-89CB-745DFDC8D9BA}"/>
              </a:ext>
            </a:extLst>
          </p:cNvPr>
          <p:cNvSpPr/>
          <p:nvPr/>
        </p:nvSpPr>
        <p:spPr>
          <a:xfrm>
            <a:off x="1081305" y="9398566"/>
            <a:ext cx="6145476" cy="696154"/>
          </a:xfrm>
          <a:prstGeom prst="wedgeRoundRectCallout">
            <a:avLst>
              <a:gd name="adj1" fmla="val -53150"/>
              <a:gd name="adj2" fmla="val -16894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見知りの僕は、キャンパスでの人に話しかけることができず、林間学校に参加するかすごく迷いました。しかし、勇気を出して参加してみると、楽しくて、不安がなくなり、他キャンパスの友達を作ることができました。（高校</a:t>
            </a:r>
            <a:r>
              <a:rPr kumimoji="1" lang="en-US" altLang="ja-JP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年生　</a:t>
            </a:r>
            <a:r>
              <a:rPr kumimoji="1" lang="en-US" altLang="ja-JP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kumimoji="1"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くん）</a:t>
            </a:r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46A475E5-A47B-96F1-3D40-B2D4CECB1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718318"/>
              </p:ext>
            </p:extLst>
          </p:nvPr>
        </p:nvGraphicFramePr>
        <p:xfrm>
          <a:off x="282264" y="925212"/>
          <a:ext cx="6944517" cy="5705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13">
                  <a:extLst>
                    <a:ext uri="{9D8B030D-6E8A-4147-A177-3AD203B41FA5}">
                      <a16:colId xmlns:a16="http://schemas.microsoft.com/office/drawing/2014/main" val="3454546203"/>
                    </a:ext>
                  </a:extLst>
                </a:gridCol>
                <a:gridCol w="2042463">
                  <a:extLst>
                    <a:ext uri="{9D8B030D-6E8A-4147-A177-3AD203B41FA5}">
                      <a16:colId xmlns:a16="http://schemas.microsoft.com/office/drawing/2014/main" val="192620295"/>
                    </a:ext>
                  </a:extLst>
                </a:gridCol>
                <a:gridCol w="2063305">
                  <a:extLst>
                    <a:ext uri="{9D8B030D-6E8A-4147-A177-3AD203B41FA5}">
                      <a16:colId xmlns:a16="http://schemas.microsoft.com/office/drawing/2014/main" val="1597972691"/>
                    </a:ext>
                  </a:extLst>
                </a:gridCol>
                <a:gridCol w="1970136">
                  <a:extLst>
                    <a:ext uri="{9D8B030D-6E8A-4147-A177-3AD203B41FA5}">
                      <a16:colId xmlns:a16="http://schemas.microsoft.com/office/drawing/2014/main" val="162395478"/>
                    </a:ext>
                  </a:extLst>
                </a:gridCol>
              </a:tblGrid>
              <a:tr h="340518">
                <a:tc>
                  <a:txBody>
                    <a:bodyPr/>
                    <a:lstStyle/>
                    <a:p>
                      <a:pPr algn="ctr"/>
                      <a:endParaRPr kumimoji="1" lang="ja-JP" altLang="en-US" sz="105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995287"/>
                  </a:ext>
                </a:extLst>
              </a:tr>
              <a:tr h="34051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りいクッキーお試し R" panose="02000600000000000000" pitchFamily="50" charset="-128"/>
                          <a:ea typeface="りいクッキーお試し R" panose="02000600000000000000" pitchFamily="50" charset="-128"/>
                        </a:rPr>
                        <a:t>8:00</a:t>
                      </a:r>
                      <a:endParaRPr kumimoji="1" lang="ja-JP" altLang="en-US" sz="105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063640"/>
                  </a:ext>
                </a:extLst>
              </a:tr>
              <a:tr h="34051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5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641746"/>
                  </a:ext>
                </a:extLst>
              </a:tr>
              <a:tr h="34051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りいクッキーお試し R" panose="02000600000000000000" pitchFamily="50" charset="-128"/>
                          <a:ea typeface="りいクッキーお試し R" panose="02000600000000000000" pitchFamily="50" charset="-128"/>
                        </a:rPr>
                        <a:t>10:00</a:t>
                      </a:r>
                      <a:endParaRPr kumimoji="1" lang="ja-JP" altLang="en-US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9565793"/>
                  </a:ext>
                </a:extLst>
              </a:tr>
              <a:tr h="34051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504257"/>
                  </a:ext>
                </a:extLst>
              </a:tr>
              <a:tr h="34051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りいクッキーお試し R" panose="02000600000000000000" pitchFamily="50" charset="-128"/>
                          <a:ea typeface="りいクッキーお試し R" panose="02000600000000000000" pitchFamily="50" charset="-128"/>
                        </a:rPr>
                        <a:t>12:00</a:t>
                      </a:r>
                      <a:endParaRPr kumimoji="1" lang="ja-JP" altLang="en-US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034893"/>
                  </a:ext>
                </a:extLst>
              </a:tr>
              <a:tr h="34051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996320"/>
                  </a:ext>
                </a:extLst>
              </a:tr>
              <a:tr h="340518">
                <a:tc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615888"/>
                  </a:ext>
                </a:extLst>
              </a:tr>
              <a:tr h="34051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りいクッキーお試し R" panose="02000600000000000000" pitchFamily="50" charset="-128"/>
                          <a:ea typeface="りいクッキーお試し R" panose="02000600000000000000" pitchFamily="50" charset="-128"/>
                        </a:rPr>
                        <a:t>15:00</a:t>
                      </a:r>
                      <a:endParaRPr kumimoji="1" lang="ja-JP" altLang="en-US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661618"/>
                  </a:ext>
                </a:extLst>
              </a:tr>
              <a:tr h="34051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289903"/>
                  </a:ext>
                </a:extLst>
              </a:tr>
              <a:tr h="34051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りいクッキーお試し R" panose="02000600000000000000" pitchFamily="50" charset="-128"/>
                          <a:ea typeface="りいクッキーお試し R" panose="02000600000000000000" pitchFamily="50" charset="-128"/>
                        </a:rPr>
                        <a:t>17:00</a:t>
                      </a:r>
                      <a:endParaRPr kumimoji="1" lang="ja-JP" altLang="en-US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232750"/>
                  </a:ext>
                </a:extLst>
              </a:tr>
              <a:tr h="340518">
                <a:tc vMerge="1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りいクッキーお試し R" panose="02000600000000000000" pitchFamily="50" charset="-128"/>
                          <a:ea typeface="りいクッキーお試し R" panose="02000600000000000000" pitchFamily="50" charset="-128"/>
                        </a:rPr>
                        <a:t>17:00</a:t>
                      </a:r>
                      <a:endParaRPr kumimoji="1" lang="ja-JP" altLang="en-US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904861"/>
                  </a:ext>
                </a:extLst>
              </a:tr>
              <a:tr h="34051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りいクッキーお試し R" panose="02000600000000000000" pitchFamily="50" charset="-128"/>
                          <a:ea typeface="りいクッキーお試し R" panose="02000600000000000000" pitchFamily="50" charset="-128"/>
                        </a:rPr>
                        <a:t>19:00</a:t>
                      </a:r>
                    </a:p>
                    <a:p>
                      <a:pPr algn="ctr"/>
                      <a:endParaRPr kumimoji="1" lang="en-US" altLang="ja-JP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  <a:p>
                      <a:pPr algn="ctr"/>
                      <a:endParaRPr kumimoji="1" lang="en-US" altLang="ja-JP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  <a:p>
                      <a:pPr algn="ctr"/>
                      <a:endParaRPr kumimoji="1" lang="ja-JP" altLang="en-US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りいクッキーお試し R" panose="02000600000000000000" pitchFamily="50" charset="-128"/>
                          <a:ea typeface="りいクッキーお試し R" panose="02000600000000000000" pitchFamily="50" charset="-128"/>
                        </a:rPr>
                        <a:t>21:00</a:t>
                      </a:r>
                      <a:endParaRPr kumimoji="1" lang="ja-JP" altLang="en-US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606545"/>
                  </a:ext>
                </a:extLst>
              </a:tr>
              <a:tr h="338273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252968"/>
                  </a:ext>
                </a:extLst>
              </a:tr>
              <a:tr h="342763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893219"/>
                  </a:ext>
                </a:extLst>
              </a:tr>
              <a:tr h="34351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kumimoji="1" lang="ja-JP" altLang="en-US" dirty="0"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970301"/>
                  </a:ext>
                </a:extLst>
              </a:tr>
              <a:tr h="254256">
                <a:tc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りいクッキーお試し R" panose="02000600000000000000" pitchFamily="50" charset="-128"/>
                        <a:ea typeface="りいクッキーお試し R" panose="0200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65403517"/>
                  </a:ext>
                </a:extLst>
              </a:tr>
            </a:tbl>
          </a:graphicData>
        </a:graphic>
      </p:graphicFrame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FF28EA2-F41C-85FB-21DF-9FCC4F99923E}"/>
              </a:ext>
            </a:extLst>
          </p:cNvPr>
          <p:cNvSpPr/>
          <p:nvPr/>
        </p:nvSpPr>
        <p:spPr>
          <a:xfrm>
            <a:off x="1284987" y="3432929"/>
            <a:ext cx="1781172" cy="251930"/>
          </a:xfrm>
          <a:prstGeom prst="roundRect">
            <a:avLst>
              <a:gd name="adj" fmla="val 1213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到着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0914C97-86CC-EAAD-4780-8F0AF9D88171}"/>
              </a:ext>
            </a:extLst>
          </p:cNvPr>
          <p:cNvSpPr/>
          <p:nvPr/>
        </p:nvSpPr>
        <p:spPr>
          <a:xfrm>
            <a:off x="1282613" y="3969753"/>
            <a:ext cx="1781172" cy="1030536"/>
          </a:xfrm>
          <a:prstGeom prst="roundRect">
            <a:avLst>
              <a:gd name="adj" fmla="val 423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野外炊飯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942E075-A1A2-C5F0-03BC-A658A31372F4}"/>
              </a:ext>
            </a:extLst>
          </p:cNvPr>
          <p:cNvSpPr/>
          <p:nvPr/>
        </p:nvSpPr>
        <p:spPr>
          <a:xfrm>
            <a:off x="1290702" y="5042127"/>
            <a:ext cx="1781172" cy="722369"/>
          </a:xfrm>
          <a:prstGeom prst="roundRect">
            <a:avLst>
              <a:gd name="adj" fmla="val 557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日目の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振り返り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5EDB8DD5-9EF4-9D57-EC13-9913524E706D}"/>
              </a:ext>
            </a:extLst>
          </p:cNvPr>
          <p:cNvSpPr/>
          <p:nvPr/>
        </p:nvSpPr>
        <p:spPr>
          <a:xfrm>
            <a:off x="1290702" y="5781488"/>
            <a:ext cx="1781172" cy="586682"/>
          </a:xfrm>
          <a:prstGeom prst="roundRect">
            <a:avLst>
              <a:gd name="adj" fmla="val 878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フリータイム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97064D29-E5E4-64B4-256B-E5A55669764A}"/>
              </a:ext>
            </a:extLst>
          </p:cNvPr>
          <p:cNvSpPr/>
          <p:nvPr/>
        </p:nvSpPr>
        <p:spPr>
          <a:xfrm>
            <a:off x="3336511" y="1309167"/>
            <a:ext cx="1781172" cy="34864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朝食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FBCE077-452A-1368-27B5-5F6B44ECAAA6}"/>
              </a:ext>
            </a:extLst>
          </p:cNvPr>
          <p:cNvSpPr/>
          <p:nvPr/>
        </p:nvSpPr>
        <p:spPr>
          <a:xfrm>
            <a:off x="3336511" y="1696077"/>
            <a:ext cx="1781172" cy="1138819"/>
          </a:xfrm>
          <a:prstGeom prst="roundRect">
            <a:avLst>
              <a:gd name="adj" fmla="val 616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グループアクティビティ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6CA6185B-DA2D-142E-FABB-0A4FB90D4BB7}"/>
              </a:ext>
            </a:extLst>
          </p:cNvPr>
          <p:cNvSpPr/>
          <p:nvPr/>
        </p:nvSpPr>
        <p:spPr>
          <a:xfrm>
            <a:off x="3336511" y="3311862"/>
            <a:ext cx="1781172" cy="775905"/>
          </a:xfrm>
          <a:prstGeom prst="roundRect">
            <a:avLst>
              <a:gd name="adj" fmla="val 179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制作活動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B4EF2D25-29E2-F74D-0C82-752A08633620}"/>
              </a:ext>
            </a:extLst>
          </p:cNvPr>
          <p:cNvSpPr/>
          <p:nvPr/>
        </p:nvSpPr>
        <p:spPr>
          <a:xfrm>
            <a:off x="3336511" y="5055240"/>
            <a:ext cx="1781172" cy="909926"/>
          </a:xfrm>
          <a:prstGeom prst="roundRect">
            <a:avLst>
              <a:gd name="adj" fmla="val 925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キャンプファイヤー</a:t>
            </a:r>
            <a:endParaRPr kumimoji="1" lang="en-US" altLang="ja-JP" sz="1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3A59DDCD-BD17-9B57-0790-AA955F1398F3}"/>
              </a:ext>
            </a:extLst>
          </p:cNvPr>
          <p:cNvSpPr/>
          <p:nvPr/>
        </p:nvSpPr>
        <p:spPr>
          <a:xfrm>
            <a:off x="3336511" y="4541055"/>
            <a:ext cx="1781172" cy="47339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夕食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9C1C9751-DF57-0520-4043-82B49B659205}"/>
              </a:ext>
            </a:extLst>
          </p:cNvPr>
          <p:cNvSpPr/>
          <p:nvPr/>
        </p:nvSpPr>
        <p:spPr>
          <a:xfrm>
            <a:off x="3336511" y="6012113"/>
            <a:ext cx="1781172" cy="34992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日目の振り返り</a:t>
            </a:r>
            <a:endParaRPr kumimoji="1" lang="en-US" altLang="ja-JP" sz="1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7C84A13D-8AA9-B00E-772E-C986EFC7C352}"/>
              </a:ext>
            </a:extLst>
          </p:cNvPr>
          <p:cNvSpPr/>
          <p:nvPr/>
        </p:nvSpPr>
        <p:spPr>
          <a:xfrm>
            <a:off x="3336511" y="4140364"/>
            <a:ext cx="1781172" cy="355104"/>
          </a:xfrm>
          <a:prstGeom prst="roundRect">
            <a:avLst>
              <a:gd name="adj" fmla="val 1248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フリータイム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76AFCAB0-4748-DC0B-C078-D7807A029B91}"/>
              </a:ext>
            </a:extLst>
          </p:cNvPr>
          <p:cNvSpPr/>
          <p:nvPr/>
        </p:nvSpPr>
        <p:spPr>
          <a:xfrm>
            <a:off x="5338247" y="1308201"/>
            <a:ext cx="1781172" cy="3486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朝食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50662492-B4E7-0A68-22DC-42028EFC57BD}"/>
              </a:ext>
            </a:extLst>
          </p:cNvPr>
          <p:cNvSpPr/>
          <p:nvPr/>
        </p:nvSpPr>
        <p:spPr>
          <a:xfrm>
            <a:off x="5338247" y="2933861"/>
            <a:ext cx="1781172" cy="368117"/>
          </a:xfrm>
          <a:prstGeom prst="roundRect">
            <a:avLst>
              <a:gd name="adj" fmla="val 992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昼食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D462AD8D-A4A3-6984-3A6A-5FB6325EA31A}"/>
              </a:ext>
            </a:extLst>
          </p:cNvPr>
          <p:cNvSpPr/>
          <p:nvPr/>
        </p:nvSpPr>
        <p:spPr>
          <a:xfrm>
            <a:off x="5330627" y="3341824"/>
            <a:ext cx="1781172" cy="35094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閉校式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A8DE8609-7E00-45AA-8DE5-B04C865B321A}"/>
              </a:ext>
            </a:extLst>
          </p:cNvPr>
          <p:cNvSpPr/>
          <p:nvPr/>
        </p:nvSpPr>
        <p:spPr>
          <a:xfrm>
            <a:off x="5338247" y="1687863"/>
            <a:ext cx="1781172" cy="807267"/>
          </a:xfrm>
          <a:prstGeom prst="roundRect">
            <a:avLst>
              <a:gd name="adj" fmla="val 8534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野外アクティビティ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E238095D-7B31-C1CE-7C7C-981D082138AA}"/>
              </a:ext>
            </a:extLst>
          </p:cNvPr>
          <p:cNvSpPr/>
          <p:nvPr/>
        </p:nvSpPr>
        <p:spPr>
          <a:xfrm>
            <a:off x="3336511" y="2891564"/>
            <a:ext cx="1781172" cy="36811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昼食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7E1C89A-BE55-DC75-4CE3-9135962D4DBA}"/>
              </a:ext>
            </a:extLst>
          </p:cNvPr>
          <p:cNvCxnSpPr>
            <a:cxnSpLocks/>
          </p:cNvCxnSpPr>
          <p:nvPr/>
        </p:nvCxnSpPr>
        <p:spPr>
          <a:xfrm>
            <a:off x="1344397" y="1155263"/>
            <a:ext cx="162930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42E73403-2056-FD2A-9102-3DCDE5D69232}"/>
              </a:ext>
            </a:extLst>
          </p:cNvPr>
          <p:cNvCxnSpPr>
            <a:cxnSpLocks/>
          </p:cNvCxnSpPr>
          <p:nvPr/>
        </p:nvCxnSpPr>
        <p:spPr>
          <a:xfrm>
            <a:off x="3336511" y="1164788"/>
            <a:ext cx="1755295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437FA34F-392A-5805-50D5-5326B0C7DE28}"/>
              </a:ext>
            </a:extLst>
          </p:cNvPr>
          <p:cNvCxnSpPr>
            <a:cxnSpLocks/>
          </p:cNvCxnSpPr>
          <p:nvPr/>
        </p:nvCxnSpPr>
        <p:spPr>
          <a:xfrm>
            <a:off x="5366262" y="1155263"/>
            <a:ext cx="1629304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9B0DF3E-B0D4-A819-67F7-814FE972CE8F}"/>
              </a:ext>
            </a:extLst>
          </p:cNvPr>
          <p:cNvSpPr/>
          <p:nvPr/>
        </p:nvSpPr>
        <p:spPr>
          <a:xfrm>
            <a:off x="1716994" y="850407"/>
            <a:ext cx="852048" cy="2800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2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2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日目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9FD8A37-75E1-A22F-B4C4-5B4F3BBAE202}"/>
              </a:ext>
            </a:extLst>
          </p:cNvPr>
          <p:cNvSpPr/>
          <p:nvPr/>
        </p:nvSpPr>
        <p:spPr>
          <a:xfrm>
            <a:off x="3904701" y="861837"/>
            <a:ext cx="610600" cy="2800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2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2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日目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8C21169B-2EFD-CD71-1A55-B654D5675F81}"/>
              </a:ext>
            </a:extLst>
          </p:cNvPr>
          <p:cNvSpPr/>
          <p:nvPr/>
        </p:nvSpPr>
        <p:spPr>
          <a:xfrm>
            <a:off x="5772851" y="883952"/>
            <a:ext cx="852048" cy="2800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2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2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日目</a:t>
            </a: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2E48B4B4-F0E2-53BA-388C-E00D591261C9}"/>
              </a:ext>
            </a:extLst>
          </p:cNvPr>
          <p:cNvGrpSpPr/>
          <p:nvPr/>
        </p:nvGrpSpPr>
        <p:grpSpPr>
          <a:xfrm rot="563004">
            <a:off x="5659569" y="4106976"/>
            <a:ext cx="1234985" cy="1707511"/>
            <a:chOff x="-2795452" y="1799748"/>
            <a:chExt cx="1815737" cy="2354242"/>
          </a:xfrm>
        </p:grpSpPr>
        <p:pic>
          <p:nvPicPr>
            <p:cNvPr id="37" name="図 36" descr="草の上に寝ている子供&#10;&#10;低い精度で自動的に生成された説明">
              <a:extLst>
                <a:ext uri="{FF2B5EF4-FFF2-40B4-BE49-F238E27FC236}">
                  <a16:creationId xmlns:a16="http://schemas.microsoft.com/office/drawing/2014/main" id="{234350A5-96FF-09B8-67F6-417E161CF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2468" y="2496286"/>
              <a:ext cx="1458360" cy="1093277"/>
            </a:xfrm>
            <a:prstGeom prst="round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CDD30429-17D0-DB96-2B08-46EC412BF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795452" y="1799748"/>
              <a:ext cx="1815737" cy="2354242"/>
            </a:xfrm>
            <a:prstGeom prst="rect">
              <a:avLst/>
            </a:prstGeom>
          </p:spPr>
        </p:pic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2A1B58C2-D7BD-7241-A74E-BD02D0D57CC2}"/>
              </a:ext>
            </a:extLst>
          </p:cNvPr>
          <p:cNvGrpSpPr/>
          <p:nvPr/>
        </p:nvGrpSpPr>
        <p:grpSpPr>
          <a:xfrm rot="21201223">
            <a:off x="1522838" y="1591341"/>
            <a:ext cx="1276646" cy="1477315"/>
            <a:chOff x="-7355523" y="362129"/>
            <a:chExt cx="6811324" cy="8869013"/>
          </a:xfrm>
        </p:grpSpPr>
        <p:pic>
          <p:nvPicPr>
            <p:cNvPr id="40" name="図 39" descr="人, 屋内, 犬, グループ が含まれている画像&#10;&#10;自動的に生成された説明">
              <a:extLst>
                <a:ext uri="{FF2B5EF4-FFF2-40B4-BE49-F238E27FC236}">
                  <a16:creationId xmlns:a16="http://schemas.microsoft.com/office/drawing/2014/main" id="{D7B1ADE3-D847-24F6-EB4E-BDBAC9B08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758"/>
            <a:stretch/>
          </p:blipFill>
          <p:spPr>
            <a:xfrm rot="21349977">
              <a:off x="-6920670" y="2754526"/>
              <a:ext cx="5987200" cy="4456679"/>
            </a:xfrm>
            <a:prstGeom prst="roundRect">
              <a:avLst/>
            </a:prstGeom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DE2E2038-30FE-66F9-B791-552BF860D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7355523" y="362129"/>
              <a:ext cx="6811324" cy="8869013"/>
            </a:xfrm>
            <a:prstGeom prst="rect">
              <a:avLst/>
            </a:prstGeom>
          </p:spPr>
        </p:pic>
      </p:grp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C0862608-3EFA-6C48-73DC-C6C9EFEDB375}"/>
              </a:ext>
            </a:extLst>
          </p:cNvPr>
          <p:cNvSpPr/>
          <p:nvPr/>
        </p:nvSpPr>
        <p:spPr>
          <a:xfrm>
            <a:off x="1283082" y="3641701"/>
            <a:ext cx="1781172" cy="294618"/>
          </a:xfrm>
          <a:prstGeom prst="roundRect">
            <a:avLst>
              <a:gd name="adj" fmla="val 1213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開会式・アイスブレイク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CC82F72B-C67B-2FDC-6857-888C3D22344D}"/>
              </a:ext>
            </a:extLst>
          </p:cNvPr>
          <p:cNvSpPr/>
          <p:nvPr/>
        </p:nvSpPr>
        <p:spPr>
          <a:xfrm>
            <a:off x="5327448" y="2537203"/>
            <a:ext cx="1781172" cy="368117"/>
          </a:xfrm>
          <a:prstGeom prst="roundRect">
            <a:avLst>
              <a:gd name="adj" fmla="val 992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３日目の振り返り</a:t>
            </a:r>
          </a:p>
        </p:txBody>
      </p:sp>
      <p:sp>
        <p:nvSpPr>
          <p:cNvPr id="44" name="スクロール: 横 43">
            <a:extLst>
              <a:ext uri="{FF2B5EF4-FFF2-40B4-BE49-F238E27FC236}">
                <a16:creationId xmlns:a16="http://schemas.microsoft.com/office/drawing/2014/main" id="{C5209552-A4D1-40C7-8DD5-95EBF88682A6}"/>
              </a:ext>
            </a:extLst>
          </p:cNvPr>
          <p:cNvSpPr/>
          <p:nvPr/>
        </p:nvSpPr>
        <p:spPr>
          <a:xfrm>
            <a:off x="1029631" y="6493329"/>
            <a:ext cx="5682948" cy="40032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bg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↑ 記載の行程はイメージです。詳細は別途しおりにてお伝えいたします。 ↑</a:t>
            </a:r>
          </a:p>
        </p:txBody>
      </p:sp>
      <p:sp>
        <p:nvSpPr>
          <p:cNvPr id="47" name="Google Shape;168;p23">
            <a:extLst>
              <a:ext uri="{FF2B5EF4-FFF2-40B4-BE49-F238E27FC236}">
                <a16:creationId xmlns:a16="http://schemas.microsoft.com/office/drawing/2014/main" id="{8691D3FF-F9FF-683F-35A1-690D815E65E4}"/>
              </a:ext>
            </a:extLst>
          </p:cNvPr>
          <p:cNvSpPr txBox="1"/>
          <p:nvPr/>
        </p:nvSpPr>
        <p:spPr>
          <a:xfrm>
            <a:off x="435566" y="195032"/>
            <a:ext cx="6637911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9993"/>
              </a:lnSpc>
            </a:pPr>
            <a:r>
              <a:rPr lang="ja-JP" altLang="en-US" sz="2800" b="1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800" b="1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行程表</a:t>
            </a:r>
            <a:r>
              <a:rPr lang="en-US" altLang="ja-JP" sz="2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800" b="1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endParaRPr lang="ja-JP" altLang="en-US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220314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F86D46"/>
      </a:dk1>
      <a:lt1>
        <a:srgbClr val="CDEFFF"/>
      </a:lt1>
      <a:dk2>
        <a:srgbClr val="191919"/>
      </a:dk2>
      <a:lt2>
        <a:srgbClr val="FABB17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774E2EDE52BD44F8CE34CC87DA63D56" ma:contentTypeVersion="34" ma:contentTypeDescription="新しいドキュメントを作成します。" ma:contentTypeScope="" ma:versionID="0446df62f8009a80f790f03d66c8aa88">
  <xsd:schema xmlns:xsd="http://www.w3.org/2001/XMLSchema" xmlns:xs="http://www.w3.org/2001/XMLSchema" xmlns:p="http://schemas.microsoft.com/office/2006/metadata/properties" xmlns:ns1="http://schemas.microsoft.com/sharepoint/v3" xmlns:ns2="cbb67ca3-44c6-4d5d-ab8e-eb13a06268c3" xmlns:ns3="a73ea1ff-a787-4fe4-8e3a-d1e43a2e7623" targetNamespace="http://schemas.microsoft.com/office/2006/metadata/properties" ma:root="true" ma:fieldsID="56d72dbe3c0f3132a80fafc9cac01b34" ns1:_="" ns2:_="" ns3:_="">
    <xsd:import namespace="http://schemas.microsoft.com/sharepoint/v3"/>
    <xsd:import namespace="cbb67ca3-44c6-4d5d-ab8e-eb13a06268c3"/>
    <xsd:import namespace="a73ea1ff-a787-4fe4-8e3a-d1e43a2e76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_x0032_756__x4eac__x6a4b__x99c5__x524d__x6821_" minOccurs="0"/>
                <xsd:element ref="ns2:_x0032_254__x9759__x5ca1__x8c4a__x7530__x6821_" minOccurs="0"/>
                <xsd:element ref="ns2:_x6771__x6d77__x5bb6__x5ead__x6559__x5e2b__x6298__x308a__x90e8__x6570_" minOccurs="0"/>
                <xsd:element ref="ns2:MediaLengthInSeconds" minOccurs="0"/>
                <xsd:element ref="ns3:TaxKeywordTaxHTField" minOccurs="0"/>
                <xsd:element ref="ns3:TaxCatchAll" minOccurs="0"/>
                <xsd:element ref="ns2:lcf76f155ced4ddcb4097134ff3c332f" minOccurs="0"/>
                <xsd:element ref="ns2:_x30b3__x30e1__x30f3__x30c8_" minOccurs="0"/>
                <xsd:element ref="ns2:_x30c1__x30a7__x30c3__x30af__xff01_" minOccurs="0"/>
                <xsd:element ref="ns2:_x0031_711__x30dd__x30eb__x30c6__x91d1__x6ca2__x672c__x6821_" minOccurs="0"/>
                <xsd:element ref="ns2:MediaServiceObjectDetectorVersions" minOccurs="0"/>
                <xsd:element ref="ns2:_x0034_063__x9ed2__x5d0e__x99c5__x524d__x6821_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統合コンプライアンス ポリシーのプロパティ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統合コンプライアンス ポリシーの UI アクション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67ca3-44c6-4d5d-ab8e-eb13a06268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_x0032_756__x4eac__x6a4b__x99c5__x524d__x6821_" ma:index="22" nillable="true" ma:displayName="2756_京橋駅前校" ma:format="Dropdown" ma:hidden="true" ma:internalName="_x0032_756__x4eac__x6a4b__x99c5__x524d__x6821_" ma:readOnly="false">
      <xsd:simpleType>
        <xsd:restriction base="dms:Text">
          <xsd:maxLength value="255"/>
        </xsd:restriction>
      </xsd:simpleType>
    </xsd:element>
    <xsd:element name="_x0032_254__x9759__x5ca1__x8c4a__x7530__x6821_" ma:index="23" nillable="true" ma:displayName="2254_静岡豊田校" ma:description="体験談・写真・合格証格納" ma:format="Dropdown" ma:hidden="true" ma:internalName="_x0032_254__x9759__x5ca1__x8c4a__x7530__x6821_" ma:readOnly="false">
      <xsd:simpleType>
        <xsd:restriction base="dms:Text">
          <xsd:maxLength value="255"/>
        </xsd:restriction>
      </xsd:simpleType>
    </xsd:element>
    <xsd:element name="_x6771__x6d77__x5bb6__x5ead__x6559__x5e2b__x6298__x308a__x90e8__x6570_" ma:index="24" nillable="true" ma:displayName="東海家庭教師　折り部数" ma:format="Dropdown" ma:hidden="true" ma:internalName="_x6771__x6d77__x5bb6__x5ead__x6559__x5e2b__x6298__x308a__x90e8__x6570_" ma:readOnly="false">
      <xsd:simpleType>
        <xsd:restriction base="dms:Text">
          <xsd:maxLength value="255"/>
        </xsd:restriction>
      </xsd:simpleType>
    </xsd:element>
    <xsd:element name="MediaLengthInSeconds" ma:index="25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画像タグ" ma:readOnly="false" ma:fieldId="{5cf76f15-5ced-4ddc-b409-7134ff3c332f}" ma:taxonomyMulti="true" ma:sspId="a938f42f-394c-4179-bb86-8e9d2e83e1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x30b3__x30e1__x30f3__x30c8_" ma:index="31" nillable="true" ma:displayName="コメント" ma:format="Dropdown" ma:internalName="_x30b3__x30e1__x30f3__x30c8_">
      <xsd:simpleType>
        <xsd:restriction base="dms:Text">
          <xsd:maxLength value="255"/>
        </xsd:restriction>
      </xsd:simpleType>
    </xsd:element>
    <xsd:element name="_x30c1__x30a7__x30c3__x30af__xff01_" ma:index="32" nillable="true" ma:displayName="チェック！" ma:format="Dropdown" ma:internalName="_x30c1__x30a7__x30c3__x30af__xff01_">
      <xsd:simpleType>
        <xsd:restriction base="dms:Choice">
          <xsd:enumeration value="ファイルサイズ"/>
          <xsd:enumeration value="タテ画像"/>
          <xsd:enumeration value="タイトル変更"/>
          <xsd:enumeration value="OK！"/>
          <xsd:enumeration value="選択肢 5"/>
        </xsd:restriction>
      </xsd:simpleType>
    </xsd:element>
    <xsd:element name="_x0031_711__x30dd__x30eb__x30c6__x91d1__x6ca2__x672c__x6821_" ma:index="33" nillable="true" ma:displayName="1711_ポルテ金沢本校" ma:format="Dropdown" ma:internalName="_x0031_711__x30dd__x30eb__x30c6__x91d1__x6ca2__x672c__x6821_">
      <xsd:simpleType>
        <xsd:restriction base="dms:Text">
          <xsd:maxLength value="255"/>
        </xsd:restriction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x0034_063__x9ed2__x5d0e__x99c5__x524d__x6821_" ma:index="35" nillable="true" ma:displayName="4063_黒崎駅前校" ma:format="Dropdown" ma:internalName="_x0034_063__x9ed2__x5d0e__x99c5__x524d__x6821_">
      <xsd:simpleType>
        <xsd:restriction base="dms:Text">
          <xsd:maxLength value="255"/>
        </xsd:restriction>
      </xsd:simpleType>
    </xsd:element>
    <xsd:element name="MediaServiceSearchProperties" ma:index="3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37" nillable="true" ma:displayName="承認の状態" ma:internalName="_x627f__x8a8d__x306e__x72b6__x614b_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ea1ff-a787-4fe4-8e3a-d1e43a2e762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hidden="true" ma:internalName="SharedWithDetails" ma:readOnly="true">
      <xsd:simpleType>
        <xsd:restriction base="dms:Note"/>
      </xsd:simpleType>
    </xsd:element>
    <xsd:element name="TaxKeywordTaxHTField" ma:index="27" nillable="true" ma:taxonomy="true" ma:internalName="TaxKeywordTaxHTField" ma:taxonomyFieldName="TaxKeyword" ma:displayName="エンタープライズ キーワード" ma:readOnly="false" ma:fieldId="{23f27201-bee3-471e-b2e7-b64fd8b7ca38}" ma:taxonomyMulti="true" ma:sspId="a938f42f-394c-4179-bb86-8e9d2e83e12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8" nillable="true" ma:displayName="Taxonomy Catch All Column" ma:hidden="true" ma:list="{306311d3-43a9-47da-b734-864471ce47af}" ma:internalName="TaxCatchAll" ma:readOnly="false" ma:showField="CatchAllData" ma:web="a73ea1ff-a787-4fe4-8e3a-d1e43a2e76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コンテンツ タイプ"/>
        <xsd:element ref="dc:title" minOccurs="0" maxOccurs="1" ma:index="1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a73ea1ff-a787-4fe4-8e3a-d1e43a2e7623" xsi:nil="true"/>
    <_ip_UnifiedCompliancePolicyProperties xmlns="http://schemas.microsoft.com/sharepoint/v3" xsi:nil="true"/>
    <lcf76f155ced4ddcb4097134ff3c332f xmlns="cbb67ca3-44c6-4d5d-ab8e-eb13a06268c3">
      <Terms xmlns="http://schemas.microsoft.com/office/infopath/2007/PartnerControls"/>
    </lcf76f155ced4ddcb4097134ff3c332f>
    <_x0034_063__x9ed2__x5d0e__x99c5__x524d__x6821_ xmlns="cbb67ca3-44c6-4d5d-ab8e-eb13a06268c3" xsi:nil="true"/>
    <_x0032_756__x4eac__x6a4b__x99c5__x524d__x6821_ xmlns="cbb67ca3-44c6-4d5d-ab8e-eb13a06268c3" xsi:nil="true"/>
    <_Flow_SignoffStatus xmlns="cbb67ca3-44c6-4d5d-ab8e-eb13a06268c3" xsi:nil="true"/>
    <_x30b3__x30e1__x30f3__x30c8_ xmlns="cbb67ca3-44c6-4d5d-ab8e-eb13a06268c3" xsi:nil="true"/>
    <TaxKeywordTaxHTField xmlns="a73ea1ff-a787-4fe4-8e3a-d1e43a2e7623">
      <Terms xmlns="http://schemas.microsoft.com/office/infopath/2007/PartnerControls"/>
    </TaxKeywordTaxHTField>
    <_x30c1__x30a7__x30c3__x30af__xff01_ xmlns="cbb67ca3-44c6-4d5d-ab8e-eb13a06268c3" xsi:nil="true"/>
    <_x0031_711__x30dd__x30eb__x30c6__x91d1__x6ca2__x672c__x6821_ xmlns="cbb67ca3-44c6-4d5d-ab8e-eb13a06268c3" xsi:nil="true"/>
    <_x6771__x6d77__x5bb6__x5ead__x6559__x5e2b__x6298__x308a__x90e8__x6570_ xmlns="cbb67ca3-44c6-4d5d-ab8e-eb13a06268c3" xsi:nil="true"/>
    <_x0032_254__x9759__x5ca1__x8c4a__x7530__x6821_ xmlns="cbb67ca3-44c6-4d5d-ab8e-eb13a06268c3" xsi:nil="true"/>
  </documentManagement>
</p:properties>
</file>

<file path=customXml/itemProps1.xml><?xml version="1.0" encoding="utf-8"?>
<ds:datastoreItem xmlns:ds="http://schemas.openxmlformats.org/officeDocument/2006/customXml" ds:itemID="{EBBD3AE6-CA2E-4646-B91F-6D8006139C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BCD897-5597-4105-A625-B8AC8BAED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bb67ca3-44c6-4d5d-ab8e-eb13a06268c3"/>
    <ds:schemaRef ds:uri="a73ea1ff-a787-4fe4-8e3a-d1e43a2e76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18EA22-0A01-485D-93EF-8242FEA5F01C}">
  <ds:schemaRefs>
    <ds:schemaRef ds:uri="a73ea1ff-a787-4fe4-8e3a-d1e43a2e7623"/>
    <ds:schemaRef ds:uri="http://purl.org/dc/dcmitype/"/>
    <ds:schemaRef ds:uri="cbb67ca3-44c6-4d5d-ab8e-eb13a06268c3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444</Words>
  <Application>Microsoft Office PowerPoint</Application>
  <PresentationFormat>ユーザー設定</PresentationFormat>
  <Paragraphs>57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Arial</vt:lpstr>
      <vt:lpstr>Calibri</vt:lpstr>
      <vt:lpstr>Paytone One</vt:lpstr>
      <vt:lpstr>メイリオ</vt:lpstr>
      <vt:lpstr>りいクッキーお試し R</vt:lpstr>
      <vt:lpstr>Simple Light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田渕 咲良</cp:lastModifiedBy>
  <cp:revision>21</cp:revision>
  <cp:lastPrinted>2025-02-05T02:05:54Z</cp:lastPrinted>
  <dcterms:modified xsi:type="dcterms:W3CDTF">2025-02-05T02:06:17Z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0x010100B774E2EDE52BD44F8CE34CC87DA63D56</vt:lpwstr>
  </property>
</Properties>
</file>